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348" r:id="rId13"/>
    <p:sldId id="267" r:id="rId14"/>
    <p:sldId id="268" r:id="rId15"/>
    <p:sldId id="269" r:id="rId16"/>
    <p:sldId id="270" r:id="rId17"/>
    <p:sldId id="346" r:id="rId18"/>
    <p:sldId id="271" r:id="rId19"/>
    <p:sldId id="272" r:id="rId20"/>
    <p:sldId id="273" r:id="rId21"/>
    <p:sldId id="274" r:id="rId22"/>
    <p:sldId id="275" r:id="rId23"/>
    <p:sldId id="276" r:id="rId24"/>
    <p:sldId id="352" r:id="rId25"/>
    <p:sldId id="349" r:id="rId26"/>
    <p:sldId id="350" r:id="rId27"/>
    <p:sldId id="351" r:id="rId28"/>
    <p:sldId id="353" r:id="rId29"/>
    <p:sldId id="354" r:id="rId30"/>
    <p:sldId id="356" r:id="rId31"/>
    <p:sldId id="357" r:id="rId32"/>
    <p:sldId id="35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Lst>
  <p:sldSz cx="9144000" cy="5143500" type="screen16x9"/>
  <p:notesSz cx="6858000" cy="9144000"/>
  <p:embeddedFontLst>
    <p:embeddedFont>
      <p:font typeface="Lato" panose="020F0502020204030203" pitchFamily="34" charset="0"/>
      <p:regular r:id="rId102"/>
      <p:bold r:id="rId103"/>
      <p:italic r:id="rId104"/>
      <p:boldItalic r:id="rId105"/>
    </p:embeddedFont>
    <p:embeddedFont>
      <p:font typeface="Lato Light" panose="020F0502020204030203" pitchFamily="34" charset="0"/>
      <p:regular r:id="rId106"/>
      <p:italic r:id="rId107"/>
    </p:embeddedFont>
    <p:embeddedFont>
      <p:font typeface="Lexend" panose="020B0604020202020204" charset="0"/>
      <p:regular r:id="rId108"/>
      <p:bold r:id="rId109"/>
    </p:embeddedFont>
    <p:embeddedFont>
      <p:font typeface="Lexend Medium" panose="020B0604020202020204" charset="0"/>
      <p:regular r:id="rId110"/>
      <p:bold r:id="rId111"/>
    </p:embeddedFont>
    <p:embeddedFont>
      <p:font typeface="Lexend SemiBold" panose="020B0604020202020204" charset="0"/>
      <p:regular r:id="rId112"/>
      <p:bold r:id="rId113"/>
    </p:embeddedFont>
    <p:embeddedFont>
      <p:font typeface="Open Sans" panose="020B0606030504020204" pitchFamily="34" charset="0"/>
      <p:regular r:id="rId114"/>
      <p:bold r:id="rId115"/>
      <p:italic r:id="rId116"/>
      <p:boldItalic r:id="rId117"/>
    </p:embeddedFont>
    <p:embeddedFont>
      <p:font typeface="Oswald" panose="00000500000000000000" pitchFamily="2" charset="0"/>
      <p:regular r:id="rId118"/>
      <p:bold r:id="rId119"/>
    </p:embeddedFont>
    <p:embeddedFont>
      <p:font typeface="Oswald Light" panose="00000400000000000000" pitchFamily="2" charset="0"/>
      <p:regular r:id="rId120"/>
      <p:bold r:id="rId121"/>
    </p:embeddedFont>
    <p:embeddedFont>
      <p:font typeface="Roboto" panose="02000000000000000000" pitchFamily="2" charset="0"/>
      <p:regular r:id="rId122"/>
      <p:bold r:id="rId123"/>
      <p:italic r:id="rId124"/>
      <p:boldItalic r:id="rId125"/>
    </p:embeddedFont>
    <p:embeddedFont>
      <p:font typeface="Sora" panose="020B0604020202020204" charset="0"/>
      <p:regular r:id="rId126"/>
      <p:bold r:id="rId1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074067-5417-4001-9909-EE8C4ECCEE34}">
  <a:tblStyle styleId="{E7074067-5417-4001-9909-EE8C4ECCEE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123" Type="http://schemas.openxmlformats.org/officeDocument/2006/relationships/font" Target="fonts/font22.fntdata"/><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openxmlformats.org/officeDocument/2006/relationships/font" Target="fonts/font1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124" Type="http://schemas.openxmlformats.org/officeDocument/2006/relationships/font" Target="fonts/font23.fntdata"/><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3.fntdata"/><Relationship Id="rId119" Type="http://schemas.openxmlformats.org/officeDocument/2006/relationships/font" Target="fonts/font1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font" Target="fonts/font14.fntdata"/><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126"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 Id="rId127" Type="http://schemas.openxmlformats.org/officeDocument/2006/relationships/font" Target="fonts/font2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12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debf87b90f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debf87b90f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38e85c9e6e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8e85c9e6e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a:extLst>
            <a:ext uri="{FF2B5EF4-FFF2-40B4-BE49-F238E27FC236}">
              <a16:creationId xmlns:a16="http://schemas.microsoft.com/office/drawing/2014/main" id="{F3460EF0-491B-E7C7-5D8B-0117A534C06B}"/>
            </a:ext>
          </a:extLst>
        </p:cNvPr>
        <p:cNvGrpSpPr/>
        <p:nvPr/>
      </p:nvGrpSpPr>
      <p:grpSpPr>
        <a:xfrm>
          <a:off x="0" y="0"/>
          <a:ext cx="0" cy="0"/>
          <a:chOff x="0" y="0"/>
          <a:chExt cx="0" cy="0"/>
        </a:xfrm>
      </p:grpSpPr>
      <p:sp>
        <p:nvSpPr>
          <p:cNvPr id="524" name="Google Shape;524;g38e85c9e6e8_0_23:notes">
            <a:extLst>
              <a:ext uri="{FF2B5EF4-FFF2-40B4-BE49-F238E27FC236}">
                <a16:creationId xmlns:a16="http://schemas.microsoft.com/office/drawing/2014/main" id="{3A69BEA8-C5DB-E9C0-94C1-2F10629285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38e85c9e6e8_0_23:notes">
            <a:extLst>
              <a:ext uri="{FF2B5EF4-FFF2-40B4-BE49-F238E27FC236}">
                <a16:creationId xmlns:a16="http://schemas.microsoft.com/office/drawing/2014/main" id="{394EDD16-F9F3-4D56-0505-7BCD6C34F5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9166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38e85c9e6e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38e85c9e6e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debf87b90f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debf87b90f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7247d45f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7247d45f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7247d45fb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7247d45fb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a:extLst>
            <a:ext uri="{FF2B5EF4-FFF2-40B4-BE49-F238E27FC236}">
              <a16:creationId xmlns:a16="http://schemas.microsoft.com/office/drawing/2014/main" id="{0FE7BA92-8500-91E1-1108-43B586BA33ED}"/>
            </a:ext>
          </a:extLst>
        </p:cNvPr>
        <p:cNvGrpSpPr/>
        <p:nvPr/>
      </p:nvGrpSpPr>
      <p:grpSpPr>
        <a:xfrm>
          <a:off x="0" y="0"/>
          <a:ext cx="0" cy="0"/>
          <a:chOff x="0" y="0"/>
          <a:chExt cx="0" cy="0"/>
        </a:xfrm>
      </p:grpSpPr>
      <p:sp>
        <p:nvSpPr>
          <p:cNvPr id="557" name="Google Shape;557;g27247d45fb6_0_14:notes">
            <a:extLst>
              <a:ext uri="{FF2B5EF4-FFF2-40B4-BE49-F238E27FC236}">
                <a16:creationId xmlns:a16="http://schemas.microsoft.com/office/drawing/2014/main" id="{A31DDD50-71E8-99D9-C8EB-8E2C1F10E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7247d45fb6_0_14:notes">
            <a:extLst>
              <a:ext uri="{FF2B5EF4-FFF2-40B4-BE49-F238E27FC236}">
                <a16:creationId xmlns:a16="http://schemas.microsoft.com/office/drawing/2014/main" id="{7CB6D429-8E79-D54A-B361-E0F69B1C06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3266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7247d45fb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7247d45fb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debf87b90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debf87b90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d1bf8d60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8e85c9e6e8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38e85c9e6e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7247d45fb6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7247d45fb6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debf87b90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debf87b90f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e039e7ba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039e7ba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61367506-7A56-229F-C8D5-50FF88747E87}"/>
            </a:ext>
          </a:extLst>
        </p:cNvPr>
        <p:cNvGrpSpPr/>
        <p:nvPr/>
      </p:nvGrpSpPr>
      <p:grpSpPr>
        <a:xfrm>
          <a:off x="0" y="0"/>
          <a:ext cx="0" cy="0"/>
          <a:chOff x="0" y="0"/>
          <a:chExt cx="0" cy="0"/>
        </a:xfrm>
      </p:grpSpPr>
      <p:sp>
        <p:nvSpPr>
          <p:cNvPr id="617" name="Google Shape;617;g2e039e7babc_0_17:notes">
            <a:extLst>
              <a:ext uri="{FF2B5EF4-FFF2-40B4-BE49-F238E27FC236}">
                <a16:creationId xmlns:a16="http://schemas.microsoft.com/office/drawing/2014/main" id="{296199F9-B3E2-FAF8-50D3-09803141A6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039e7babc_0_17:notes">
            <a:extLst>
              <a:ext uri="{FF2B5EF4-FFF2-40B4-BE49-F238E27FC236}">
                <a16:creationId xmlns:a16="http://schemas.microsoft.com/office/drawing/2014/main" id="{ADB1C747-7714-E27F-D1BF-D5D8991222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373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1D61BC3B-ED44-F787-1B7C-9B06EBAC52EB}"/>
            </a:ext>
          </a:extLst>
        </p:cNvPr>
        <p:cNvGrpSpPr/>
        <p:nvPr/>
      </p:nvGrpSpPr>
      <p:grpSpPr>
        <a:xfrm>
          <a:off x="0" y="0"/>
          <a:ext cx="0" cy="0"/>
          <a:chOff x="0" y="0"/>
          <a:chExt cx="0" cy="0"/>
        </a:xfrm>
      </p:grpSpPr>
      <p:sp>
        <p:nvSpPr>
          <p:cNvPr id="617" name="Google Shape;617;g2e039e7babc_0_17:notes">
            <a:extLst>
              <a:ext uri="{FF2B5EF4-FFF2-40B4-BE49-F238E27FC236}">
                <a16:creationId xmlns:a16="http://schemas.microsoft.com/office/drawing/2014/main" id="{AAE2EA55-C675-B7F4-ACE1-855077D43D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039e7babc_0_17:notes">
            <a:extLst>
              <a:ext uri="{FF2B5EF4-FFF2-40B4-BE49-F238E27FC236}">
                <a16:creationId xmlns:a16="http://schemas.microsoft.com/office/drawing/2014/main" id="{7700935E-5A07-9B7E-BFA3-232053F428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8721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B604807B-5DD1-73B8-B0E8-6147231425D8}"/>
            </a:ext>
          </a:extLst>
        </p:cNvPr>
        <p:cNvGrpSpPr/>
        <p:nvPr/>
      </p:nvGrpSpPr>
      <p:grpSpPr>
        <a:xfrm>
          <a:off x="0" y="0"/>
          <a:ext cx="0" cy="0"/>
          <a:chOff x="0" y="0"/>
          <a:chExt cx="0" cy="0"/>
        </a:xfrm>
      </p:grpSpPr>
      <p:sp>
        <p:nvSpPr>
          <p:cNvPr id="617" name="Google Shape;617;g2e039e7babc_0_17:notes">
            <a:extLst>
              <a:ext uri="{FF2B5EF4-FFF2-40B4-BE49-F238E27FC236}">
                <a16:creationId xmlns:a16="http://schemas.microsoft.com/office/drawing/2014/main" id="{29A8A342-4A5B-C8D7-F0F0-397DDBCBA4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039e7babc_0_17:notes">
            <a:extLst>
              <a:ext uri="{FF2B5EF4-FFF2-40B4-BE49-F238E27FC236}">
                <a16:creationId xmlns:a16="http://schemas.microsoft.com/office/drawing/2014/main" id="{A7ED45C4-1CF9-3635-F0D6-FCEF0AC393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89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05893770-3DAD-5781-BEF0-9841D3896690}"/>
            </a:ext>
          </a:extLst>
        </p:cNvPr>
        <p:cNvGrpSpPr/>
        <p:nvPr/>
      </p:nvGrpSpPr>
      <p:grpSpPr>
        <a:xfrm>
          <a:off x="0" y="0"/>
          <a:ext cx="0" cy="0"/>
          <a:chOff x="0" y="0"/>
          <a:chExt cx="0" cy="0"/>
        </a:xfrm>
      </p:grpSpPr>
      <p:sp>
        <p:nvSpPr>
          <p:cNvPr id="617" name="Google Shape;617;g2e039e7babc_0_17:notes">
            <a:extLst>
              <a:ext uri="{FF2B5EF4-FFF2-40B4-BE49-F238E27FC236}">
                <a16:creationId xmlns:a16="http://schemas.microsoft.com/office/drawing/2014/main" id="{FE37D4A2-1F03-D953-469E-5485BA8E67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039e7babc_0_17:notes">
            <a:extLst>
              <a:ext uri="{FF2B5EF4-FFF2-40B4-BE49-F238E27FC236}">
                <a16:creationId xmlns:a16="http://schemas.microsoft.com/office/drawing/2014/main" id="{5A6FAA50-C348-C38C-FE63-8546E75DDC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111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5BDCB51B-AE62-971F-85A5-3256D57FFAC0}"/>
            </a:ext>
          </a:extLst>
        </p:cNvPr>
        <p:cNvGrpSpPr/>
        <p:nvPr/>
      </p:nvGrpSpPr>
      <p:grpSpPr>
        <a:xfrm>
          <a:off x="0" y="0"/>
          <a:ext cx="0" cy="0"/>
          <a:chOff x="0" y="0"/>
          <a:chExt cx="0" cy="0"/>
        </a:xfrm>
      </p:grpSpPr>
      <p:sp>
        <p:nvSpPr>
          <p:cNvPr id="617" name="Google Shape;617;g2e039e7babc_0_17:notes">
            <a:extLst>
              <a:ext uri="{FF2B5EF4-FFF2-40B4-BE49-F238E27FC236}">
                <a16:creationId xmlns:a16="http://schemas.microsoft.com/office/drawing/2014/main" id="{6B463BAA-9B5C-3AB0-695E-CFFD11A621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039e7babc_0_17:notes">
            <a:extLst>
              <a:ext uri="{FF2B5EF4-FFF2-40B4-BE49-F238E27FC236}">
                <a16:creationId xmlns:a16="http://schemas.microsoft.com/office/drawing/2014/main" id="{FD842736-E61A-ECCB-172D-666B03F6BB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791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23449579-0054-1CAE-A1CC-041344337686}"/>
            </a:ext>
          </a:extLst>
        </p:cNvPr>
        <p:cNvGrpSpPr/>
        <p:nvPr/>
      </p:nvGrpSpPr>
      <p:grpSpPr>
        <a:xfrm>
          <a:off x="0" y="0"/>
          <a:ext cx="0" cy="0"/>
          <a:chOff x="0" y="0"/>
          <a:chExt cx="0" cy="0"/>
        </a:xfrm>
      </p:grpSpPr>
      <p:sp>
        <p:nvSpPr>
          <p:cNvPr id="617" name="Google Shape;617;g2e039e7babc_0_17:notes">
            <a:extLst>
              <a:ext uri="{FF2B5EF4-FFF2-40B4-BE49-F238E27FC236}">
                <a16:creationId xmlns:a16="http://schemas.microsoft.com/office/drawing/2014/main" id="{D9CF44EE-7D53-9997-C6FE-79C563274E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039e7babc_0_17:notes">
            <a:extLst>
              <a:ext uri="{FF2B5EF4-FFF2-40B4-BE49-F238E27FC236}">
                <a16:creationId xmlns:a16="http://schemas.microsoft.com/office/drawing/2014/main" id="{083C7887-FC2E-84CF-82BC-BA19E35880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158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0f41e1924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A5548EAB-65C0-E784-0E55-A32BBD61277E}"/>
            </a:ext>
          </a:extLst>
        </p:cNvPr>
        <p:cNvGrpSpPr/>
        <p:nvPr/>
      </p:nvGrpSpPr>
      <p:grpSpPr>
        <a:xfrm>
          <a:off x="0" y="0"/>
          <a:ext cx="0" cy="0"/>
          <a:chOff x="0" y="0"/>
          <a:chExt cx="0" cy="0"/>
        </a:xfrm>
      </p:grpSpPr>
      <p:sp>
        <p:nvSpPr>
          <p:cNvPr id="617" name="Google Shape;617;g2e039e7babc_0_17:notes">
            <a:extLst>
              <a:ext uri="{FF2B5EF4-FFF2-40B4-BE49-F238E27FC236}">
                <a16:creationId xmlns:a16="http://schemas.microsoft.com/office/drawing/2014/main" id="{47F9BBDF-CD2A-979D-5E92-4112F9D001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039e7babc_0_17:notes">
            <a:extLst>
              <a:ext uri="{FF2B5EF4-FFF2-40B4-BE49-F238E27FC236}">
                <a16:creationId xmlns:a16="http://schemas.microsoft.com/office/drawing/2014/main" id="{9BBA8733-ABE6-52CB-B5AF-829FD9FAAC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75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F9DEF765-C8E3-725C-684D-B644DE0DF2BE}"/>
            </a:ext>
          </a:extLst>
        </p:cNvPr>
        <p:cNvGrpSpPr/>
        <p:nvPr/>
      </p:nvGrpSpPr>
      <p:grpSpPr>
        <a:xfrm>
          <a:off x="0" y="0"/>
          <a:ext cx="0" cy="0"/>
          <a:chOff x="0" y="0"/>
          <a:chExt cx="0" cy="0"/>
        </a:xfrm>
      </p:grpSpPr>
      <p:sp>
        <p:nvSpPr>
          <p:cNvPr id="617" name="Google Shape;617;g2e039e7babc_0_17:notes">
            <a:extLst>
              <a:ext uri="{FF2B5EF4-FFF2-40B4-BE49-F238E27FC236}">
                <a16:creationId xmlns:a16="http://schemas.microsoft.com/office/drawing/2014/main" id="{90D19B5E-98D5-D22B-387C-2661D6C203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039e7babc_0_17:notes">
            <a:extLst>
              <a:ext uri="{FF2B5EF4-FFF2-40B4-BE49-F238E27FC236}">
                <a16:creationId xmlns:a16="http://schemas.microsoft.com/office/drawing/2014/main" id="{ECADA127-64B0-374E-1CB8-62A409711E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6895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a:extLst>
            <a:ext uri="{FF2B5EF4-FFF2-40B4-BE49-F238E27FC236}">
              <a16:creationId xmlns:a16="http://schemas.microsoft.com/office/drawing/2014/main" id="{D62A9C6A-7144-3C61-8A3F-39D4D3B55A13}"/>
            </a:ext>
          </a:extLst>
        </p:cNvPr>
        <p:cNvGrpSpPr/>
        <p:nvPr/>
      </p:nvGrpSpPr>
      <p:grpSpPr>
        <a:xfrm>
          <a:off x="0" y="0"/>
          <a:ext cx="0" cy="0"/>
          <a:chOff x="0" y="0"/>
          <a:chExt cx="0" cy="0"/>
        </a:xfrm>
      </p:grpSpPr>
      <p:sp>
        <p:nvSpPr>
          <p:cNvPr id="617" name="Google Shape;617;g2e039e7babc_0_17:notes">
            <a:extLst>
              <a:ext uri="{FF2B5EF4-FFF2-40B4-BE49-F238E27FC236}">
                <a16:creationId xmlns:a16="http://schemas.microsoft.com/office/drawing/2014/main" id="{D685F51C-02F5-0430-C95C-B6E038DFAD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e039e7babc_0_17:notes">
            <a:extLst>
              <a:ext uri="{FF2B5EF4-FFF2-40B4-BE49-F238E27FC236}">
                <a16:creationId xmlns:a16="http://schemas.microsoft.com/office/drawing/2014/main" id="{79FE2411-7A7A-0E5C-441B-24C4FB527B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732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debf87b90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debf87b90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2debf87b90f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2debf87b90f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just" rtl="0">
              <a:lnSpc>
                <a:spcPct val="115000"/>
              </a:lnSpc>
              <a:spcBef>
                <a:spcPts val="100"/>
              </a:spcBef>
              <a:spcAft>
                <a:spcPts val="0"/>
              </a:spcAft>
              <a:buClr>
                <a:srgbClr val="231F20"/>
              </a:buClr>
              <a:buSzPts val="1000"/>
              <a:buFont typeface="Arial"/>
              <a:buChar char="●"/>
            </a:pPr>
            <a:r>
              <a:rPr lang="en" sz="1000">
                <a:solidFill>
                  <a:srgbClr val="231F20"/>
                </a:solidFill>
              </a:rPr>
              <a:t>Xây dựng thành công hệ thống quản lý biểu mẫu hỗ trợ những dữ liệu hành chính Việt Nam.</a:t>
            </a:r>
            <a:endParaRPr sz="1000">
              <a:solidFill>
                <a:srgbClr val="231F20"/>
              </a:solidFill>
            </a:endParaRPr>
          </a:p>
          <a:p>
            <a:pPr marL="457200" lvl="0" indent="-292100" algn="just" rtl="0">
              <a:lnSpc>
                <a:spcPct val="115000"/>
              </a:lnSpc>
              <a:spcBef>
                <a:spcPts val="0"/>
              </a:spcBef>
              <a:spcAft>
                <a:spcPts val="0"/>
              </a:spcAft>
              <a:buClr>
                <a:srgbClr val="231F20"/>
              </a:buClr>
              <a:buSzPts val="1000"/>
              <a:buFont typeface="Arial"/>
              <a:buChar char="●"/>
            </a:pPr>
            <a:r>
              <a:rPr lang="en" sz="1000">
                <a:solidFill>
                  <a:srgbClr val="231F20"/>
                </a:solidFill>
              </a:rPr>
              <a:t>Ap dụng các giải thuật học máy để giải quyết bài toán sinh biểu mẫu từ dữ liệu.</a:t>
            </a:r>
            <a:endParaRPr sz="1000">
              <a:solidFill>
                <a:srgbClr val="231F20"/>
              </a:solidFill>
            </a:endParaRPr>
          </a:p>
          <a:p>
            <a:pPr marL="457200" lvl="0" indent="-292100" algn="just" rtl="0">
              <a:lnSpc>
                <a:spcPct val="115000"/>
              </a:lnSpc>
              <a:spcBef>
                <a:spcPts val="0"/>
              </a:spcBef>
              <a:spcAft>
                <a:spcPts val="0"/>
              </a:spcAft>
              <a:buClr>
                <a:srgbClr val="231F20"/>
              </a:buClr>
              <a:buSzPts val="1000"/>
              <a:buFont typeface="Arial"/>
              <a:buChar char="●"/>
            </a:pPr>
            <a:r>
              <a:rPr lang="en" sz="1000">
                <a:solidFill>
                  <a:srgbClr val="231F20"/>
                </a:solidFill>
              </a:rPr>
              <a:t>Đề xuất và thử nghiệm 02 phương pháp trích xuất thông tin từ văn bản, áp dụng vào bài toán sinh biểu mẫu từ mô tả </a:t>
            </a:r>
            <a:endParaRPr sz="1000">
              <a:solidFill>
                <a:srgbClr val="231F20"/>
              </a:solidFill>
            </a:endParaRPr>
          </a:p>
          <a:p>
            <a:pPr marL="457200" lvl="0" indent="-292100" algn="just" rtl="0">
              <a:lnSpc>
                <a:spcPct val="115000"/>
              </a:lnSpc>
              <a:spcBef>
                <a:spcPts val="0"/>
              </a:spcBef>
              <a:spcAft>
                <a:spcPts val="0"/>
              </a:spcAft>
              <a:buClr>
                <a:srgbClr val="231F20"/>
              </a:buClr>
              <a:buSzPts val="1000"/>
              <a:buFont typeface="Sora"/>
              <a:buChar char="●"/>
            </a:pPr>
            <a:r>
              <a:rPr lang="en" sz="1000">
                <a:solidFill>
                  <a:srgbClr val="231F20"/>
                </a:solidFill>
              </a:rPr>
              <a:t>Thành công  của bài toán phân tích cấu trúc văn bản từ hình ảnh và triển khai trên bộ dữ liệu các biểu mẫu hành chính Việt Nam.</a:t>
            </a:r>
            <a:endParaRPr sz="1000">
              <a:solidFill>
                <a:srgbClr val="231F20"/>
              </a:solidFill>
            </a:endParaRPr>
          </a:p>
          <a:p>
            <a:pPr marL="457200" lvl="0" indent="0" algn="just" rtl="0">
              <a:lnSpc>
                <a:spcPct val="115000"/>
              </a:lnSpc>
              <a:spcBef>
                <a:spcPts val="100"/>
              </a:spcBef>
              <a:spcAft>
                <a:spcPts val="0"/>
              </a:spcAft>
              <a:buNone/>
            </a:pPr>
            <a:endParaRPr sz="1000">
              <a:solidFill>
                <a:srgbClr val="231F20"/>
              </a:solidFill>
            </a:endParaRPr>
          </a:p>
          <a:p>
            <a:pPr marL="0" lvl="0" indent="0" algn="l" rtl="0">
              <a:spcBef>
                <a:spcPts val="100"/>
              </a:spcBef>
              <a:spcAft>
                <a:spcPts val="0"/>
              </a:spcAft>
              <a:buNone/>
            </a:pPr>
            <a:endParaRPr sz="10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27296e841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27296e841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nhóm đang ưu tiên thực hiện những kiểu dữ liệu đặc trưng, chưa thực hiện hoàn toàn hết tất cả kiểu dữ liệu hành chính ở việt nam, nên nhóm sẽ tích hợp thêm các loại dữ liệu còn thiếu</a:t>
            </a:r>
            <a:endParaRPr/>
          </a:p>
          <a:p>
            <a:pPr marL="0" lvl="0" indent="0" algn="l" rtl="0">
              <a:spcBef>
                <a:spcPts val="0"/>
              </a:spcBef>
              <a:spcAft>
                <a:spcPts val="0"/>
              </a:spcAft>
              <a:buNone/>
            </a:pPr>
            <a:r>
              <a:rPr lang="en"/>
              <a:t>//Sử dụng thêm công nghệ khác để tăng hiệu suất của hệ thống</a:t>
            </a:r>
            <a:endParaRPr/>
          </a:p>
          <a:p>
            <a:pPr marL="0" lvl="0" indent="0" algn="l" rtl="0">
              <a:spcBef>
                <a:spcPts val="0"/>
              </a:spcBef>
              <a:spcAft>
                <a:spcPts val="0"/>
              </a:spcAft>
              <a:buNone/>
            </a:pPr>
            <a:r>
              <a:rPr lang="en"/>
              <a:t>- Vì thời gian sinh biểu mẫu từ hình ảnh còn khá lâu nên nhóm sẽ tiếp tục nghiên cứu và cải tiến các mô hình để nâng cao hiệu suất sinh biểu mẫu</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2debf87b90f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2debf87b90f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debf87b90f_0_5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debf87b90f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df294d994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df294d994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e105d7f51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e105d7f51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debf87b90f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debf87b90f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e24c18c2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e24c18c2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df294d9949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df294d9949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df294d9949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df294d994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721e41a63f_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721e41a63f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721e41a63f_2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721e41a63f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2721e41a63f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2721e41a63f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721e41a63f_2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721e41a63f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2e105d7f515_2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2e105d7f515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e105d7f515_2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e105d7f515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e105d7f515_2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2e105d7f515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debf87b90f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debf87b90f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7296e841e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7296e841e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7296e841ea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7296e841ea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7296e841ea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7296e841e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7296e841ea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7296e841ea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27296e841ea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27296e841ea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7296e841ea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27296e841ea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7296e841ea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27296e841ea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7296e841ea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7296e841ea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7296e841ea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7296e841ea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27296e841ea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27296e841ea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debf87b90f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debf87b90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27296e841ea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27296e841ea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7296e841ea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7296e841ea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721e41a63f_2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721e41a63f_2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2debf87b90f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2debf87b90f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debf87b90f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debf87b90f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2e039e7bab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2e039e7bab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debf87b90f_0_2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2debf87b90f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df294d9949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df294d9949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2e0a856829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2e0a856829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2e0a856829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2e0a856829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debf87b90f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debf87b90f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d1bf8d60a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0f41e19245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20f41e1924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20f41e1924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2debf87b90f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2debf87b90f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d1bf8d60a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d1bf8d60a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1bf8d60a4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d1bf8d60a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d1bf8d60a4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d1bf8d60a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debf87b90f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debf87b90f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0f41e19245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20f41e19245_0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0f41e19245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0f41e1924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d1bf8d60a4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d1bf8d60a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d1bf8d60a4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d1bf8d60a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d1bf8d60a4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d1bf8d60a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d1bf8d60a4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d1bf8d60a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d1bf8d60a4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d1bf8d60a4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d1bf8d60a4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d1bf8d60a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d1bf8d60a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d1bf8d60a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debf87b90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debf87b90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d1bf8d60a4_0_2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d1bf8d60a4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d1bf8d60a4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d1bf8d60a4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d1bf8d60a4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d1bf8d60a4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20f41e19245_0_6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20f41e19245_0_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20f41e19245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20f41e19245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20f41e19245_0_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20f41e19245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d1bf8d60a4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286fec561a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286fec561a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286fec561a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286fec561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286fec561a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286fec56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7"/>
        <p:cNvGrpSpPr/>
        <p:nvPr/>
      </p:nvGrpSpPr>
      <p:grpSpPr>
        <a:xfrm>
          <a:off x="0" y="0"/>
          <a:ext cx="0" cy="0"/>
          <a:chOff x="0" y="0"/>
          <a:chExt cx="0" cy="0"/>
        </a:xfrm>
      </p:grpSpPr>
      <p:sp>
        <p:nvSpPr>
          <p:cNvPr id="98" name="Google Shape;98;p11"/>
          <p:cNvSpPr txBox="1">
            <a:spLocks noGrp="1"/>
          </p:cNvSpPr>
          <p:nvPr>
            <p:ph type="title" hasCustomPrompt="1"/>
          </p:nvPr>
        </p:nvSpPr>
        <p:spPr>
          <a:xfrm>
            <a:off x="1284000" y="1555613"/>
            <a:ext cx="6576000" cy="1360200"/>
          </a:xfrm>
          <a:prstGeom prst="rect">
            <a:avLst/>
          </a:prstGeom>
          <a:solidFill>
            <a:schemeClr val="lt2"/>
          </a:solidFill>
        </p:spPr>
        <p:txBody>
          <a:bodyPr spcFirstLastPara="1" wrap="square" lIns="91425" tIns="91425" rIns="91425" bIns="91425" anchor="ctr" anchorCtr="0">
            <a:noAutofit/>
          </a:bodyPr>
          <a:lstStyle>
            <a:lvl1pPr lvl="0" algn="ctr">
              <a:spcBef>
                <a:spcPts val="0"/>
              </a:spcBef>
              <a:spcAft>
                <a:spcPts val="0"/>
              </a:spcAft>
              <a:buSzPts val="9600"/>
              <a:buNone/>
              <a:defRPr sz="6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9" name="Google Shape;99;p11"/>
          <p:cNvSpPr txBox="1">
            <a:spLocks noGrp="1"/>
          </p:cNvSpPr>
          <p:nvPr>
            <p:ph type="subTitle" idx="1"/>
          </p:nvPr>
        </p:nvSpPr>
        <p:spPr>
          <a:xfrm>
            <a:off x="1284000" y="3090788"/>
            <a:ext cx="65760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5"/>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00" name="Google Shape;100;p11"/>
          <p:cNvGrpSpPr/>
          <p:nvPr/>
        </p:nvGrpSpPr>
        <p:grpSpPr>
          <a:xfrm>
            <a:off x="-135425" y="-190387"/>
            <a:ext cx="9421725" cy="5232813"/>
            <a:chOff x="-135425" y="-190387"/>
            <a:chExt cx="9421725" cy="5232813"/>
          </a:xfrm>
        </p:grpSpPr>
        <p:cxnSp>
          <p:nvCxnSpPr>
            <p:cNvPr id="101" name="Google Shape;101;p11"/>
            <p:cNvCxnSpPr/>
            <p:nvPr/>
          </p:nvCxnSpPr>
          <p:spPr>
            <a:xfrm rot="-5400000" flipH="1">
              <a:off x="-380550" y="571163"/>
              <a:ext cx="2426100" cy="903000"/>
            </a:xfrm>
            <a:prstGeom prst="bentConnector2">
              <a:avLst/>
            </a:prstGeom>
            <a:noFill/>
            <a:ln w="19050" cap="flat" cmpd="sng">
              <a:solidFill>
                <a:schemeClr val="lt2"/>
              </a:solidFill>
              <a:prstDash val="solid"/>
              <a:round/>
              <a:headEnd type="none" w="med" len="med"/>
              <a:tailEnd type="oval" w="med" len="med"/>
            </a:ln>
          </p:spPr>
        </p:cxnSp>
        <p:cxnSp>
          <p:nvCxnSpPr>
            <p:cNvPr id="102" name="Google Shape;102;p11"/>
            <p:cNvCxnSpPr/>
            <p:nvPr/>
          </p:nvCxnSpPr>
          <p:spPr>
            <a:xfrm rot="-5400000" flipH="1">
              <a:off x="-924000" y="1419413"/>
              <a:ext cx="3439500" cy="524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03" name="Google Shape;103;p11"/>
            <p:cNvCxnSpPr/>
            <p:nvPr/>
          </p:nvCxnSpPr>
          <p:spPr>
            <a:xfrm rot="5400000">
              <a:off x="7914850" y="2156275"/>
              <a:ext cx="1491900" cy="12510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04" name="Google Shape;104;p11"/>
            <p:cNvCxnSpPr/>
            <p:nvPr/>
          </p:nvCxnSpPr>
          <p:spPr>
            <a:xfrm>
              <a:off x="-123950" y="4755625"/>
              <a:ext cx="9146400" cy="286800"/>
            </a:xfrm>
            <a:prstGeom prst="bentConnector3">
              <a:avLst>
                <a:gd name="adj1" fmla="val 51191"/>
              </a:avLst>
            </a:prstGeom>
            <a:noFill/>
            <a:ln w="19050" cap="flat" cmpd="sng">
              <a:solidFill>
                <a:schemeClr val="lt2"/>
              </a:solidFill>
              <a:prstDash val="solid"/>
              <a:round/>
              <a:headEnd type="none" w="med" len="med"/>
              <a:tailEnd type="oval" w="med" len="med"/>
            </a:ln>
          </p:spPr>
        </p:cxnSp>
        <p:cxnSp>
          <p:nvCxnSpPr>
            <p:cNvPr id="105" name="Google Shape;105;p11"/>
            <p:cNvCxnSpPr/>
            <p:nvPr/>
          </p:nvCxnSpPr>
          <p:spPr>
            <a:xfrm rot="10800000" flipH="1">
              <a:off x="-135425" y="4399725"/>
              <a:ext cx="8882400" cy="252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06" name="Google Shape;106;p11"/>
          <p:cNvGrpSpPr/>
          <p:nvPr/>
        </p:nvGrpSpPr>
        <p:grpSpPr>
          <a:xfrm rot="-5400000">
            <a:off x="8438575" y="4204225"/>
            <a:ext cx="882599" cy="403555"/>
            <a:chOff x="7884075" y="238975"/>
            <a:chExt cx="882599" cy="403555"/>
          </a:xfrm>
        </p:grpSpPr>
        <p:sp>
          <p:nvSpPr>
            <p:cNvPr id="107" name="Google Shape;107;p11"/>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sp>
        <p:nvSpPr>
          <p:cNvPr id="112" name="Google Shape;11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13" name="Google Shape;113;p13"/>
          <p:cNvSpPr txBox="1">
            <a:spLocks noGrp="1"/>
          </p:cNvSpPr>
          <p:nvPr>
            <p:ph type="subTitle" idx="1"/>
          </p:nvPr>
        </p:nvSpPr>
        <p:spPr>
          <a:xfrm>
            <a:off x="2917223" y="1661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13"/>
          <p:cNvSpPr txBox="1">
            <a:spLocks noGrp="1"/>
          </p:cNvSpPr>
          <p:nvPr>
            <p:ph type="subTitle" idx="2"/>
          </p:nvPr>
        </p:nvSpPr>
        <p:spPr>
          <a:xfrm>
            <a:off x="2917223" y="247945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13"/>
          <p:cNvSpPr txBox="1">
            <a:spLocks noGrp="1"/>
          </p:cNvSpPr>
          <p:nvPr>
            <p:ph type="subTitle" idx="3"/>
          </p:nvPr>
        </p:nvSpPr>
        <p:spPr>
          <a:xfrm>
            <a:off x="2917223" y="3297775"/>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13"/>
          <p:cNvSpPr txBox="1">
            <a:spLocks noGrp="1"/>
          </p:cNvSpPr>
          <p:nvPr>
            <p:ph type="subTitle" idx="4"/>
          </p:nvPr>
        </p:nvSpPr>
        <p:spPr>
          <a:xfrm>
            <a:off x="2917223" y="4116100"/>
            <a:ext cx="4240500" cy="363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7" name="Google Shape;117;p13"/>
          <p:cNvSpPr txBox="1">
            <a:spLocks noGrp="1"/>
          </p:cNvSpPr>
          <p:nvPr>
            <p:ph type="title" idx="5" hasCustomPrompt="1"/>
          </p:nvPr>
        </p:nvSpPr>
        <p:spPr>
          <a:xfrm>
            <a:off x="1986273" y="140135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1986273" y="3037983"/>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1986273" y="2219667"/>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title" idx="8" hasCustomPrompt="1"/>
          </p:nvPr>
        </p:nvSpPr>
        <p:spPr>
          <a:xfrm>
            <a:off x="1986273" y="3856300"/>
            <a:ext cx="590400" cy="363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subTitle" idx="9"/>
          </p:nvPr>
        </p:nvSpPr>
        <p:spPr>
          <a:xfrm>
            <a:off x="2917223" y="140135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2" name="Google Shape;122;p13"/>
          <p:cNvSpPr txBox="1">
            <a:spLocks noGrp="1"/>
          </p:cNvSpPr>
          <p:nvPr>
            <p:ph type="subTitle" idx="13"/>
          </p:nvPr>
        </p:nvSpPr>
        <p:spPr>
          <a:xfrm>
            <a:off x="2917227" y="2219700"/>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3" name="Google Shape;123;p13"/>
          <p:cNvSpPr txBox="1">
            <a:spLocks noGrp="1"/>
          </p:cNvSpPr>
          <p:nvPr>
            <p:ph type="subTitle" idx="14"/>
          </p:nvPr>
        </p:nvSpPr>
        <p:spPr>
          <a:xfrm>
            <a:off x="2917223" y="3037976"/>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4" name="Google Shape;124;p13"/>
          <p:cNvSpPr txBox="1">
            <a:spLocks noGrp="1"/>
          </p:cNvSpPr>
          <p:nvPr>
            <p:ph type="subTitle" idx="15"/>
          </p:nvPr>
        </p:nvSpPr>
        <p:spPr>
          <a:xfrm>
            <a:off x="2917227" y="3856301"/>
            <a:ext cx="4240500" cy="363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25" name="Google Shape;125;p13"/>
          <p:cNvGrpSpPr/>
          <p:nvPr/>
        </p:nvGrpSpPr>
        <p:grpSpPr>
          <a:xfrm>
            <a:off x="8113600" y="227500"/>
            <a:ext cx="882599" cy="403555"/>
            <a:chOff x="7884075" y="238975"/>
            <a:chExt cx="882599" cy="403555"/>
          </a:xfrm>
        </p:grpSpPr>
        <p:sp>
          <p:nvSpPr>
            <p:cNvPr id="126" name="Google Shape;126;p13"/>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13"/>
          <p:cNvGrpSpPr/>
          <p:nvPr/>
        </p:nvGrpSpPr>
        <p:grpSpPr>
          <a:xfrm>
            <a:off x="378100" y="-216500"/>
            <a:ext cx="8131200" cy="5239200"/>
            <a:chOff x="378100" y="-216500"/>
            <a:chExt cx="8131200" cy="5239200"/>
          </a:xfrm>
        </p:grpSpPr>
        <p:cxnSp>
          <p:nvCxnSpPr>
            <p:cNvPr id="130" name="Google Shape;130;p13"/>
            <p:cNvCxnSpPr/>
            <p:nvPr/>
          </p:nvCxnSpPr>
          <p:spPr>
            <a:xfrm>
              <a:off x="378100" y="-2165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cxnSp>
          <p:nvCxnSpPr>
            <p:cNvPr id="131" name="Google Shape;131;p13"/>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4" name="Google Shape;134;p14"/>
          <p:cNvGrpSpPr/>
          <p:nvPr/>
        </p:nvGrpSpPr>
        <p:grpSpPr>
          <a:xfrm>
            <a:off x="199188" y="123990"/>
            <a:ext cx="422946" cy="368845"/>
            <a:chOff x="8576588" y="4496315"/>
            <a:chExt cx="422946" cy="368845"/>
          </a:xfrm>
        </p:grpSpPr>
        <p:sp>
          <p:nvSpPr>
            <p:cNvPr id="135" name="Google Shape;135;p14"/>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4"/>
          <p:cNvGrpSpPr/>
          <p:nvPr/>
        </p:nvGrpSpPr>
        <p:grpSpPr>
          <a:xfrm rot="10800000">
            <a:off x="25225" y="282300"/>
            <a:ext cx="9157800" cy="5003500"/>
            <a:chOff x="-116175" y="-984534"/>
            <a:chExt cx="9157800" cy="5003500"/>
          </a:xfrm>
        </p:grpSpPr>
        <p:cxnSp>
          <p:nvCxnSpPr>
            <p:cNvPr id="138" name="Google Shape;138;p14"/>
            <p:cNvCxnSpPr/>
            <p:nvPr/>
          </p:nvCxnSpPr>
          <p:spPr>
            <a:xfrm>
              <a:off x="-116175" y="-605834"/>
              <a:ext cx="9157800" cy="4624800"/>
            </a:xfrm>
            <a:prstGeom prst="bentConnector3">
              <a:avLst>
                <a:gd name="adj1" fmla="val 3258"/>
              </a:avLst>
            </a:prstGeom>
            <a:noFill/>
            <a:ln w="19050" cap="flat" cmpd="sng">
              <a:solidFill>
                <a:schemeClr val="lt2"/>
              </a:solidFill>
              <a:prstDash val="solid"/>
              <a:round/>
              <a:headEnd type="none" w="med" len="med"/>
              <a:tailEnd type="oval" w="med" len="med"/>
            </a:ln>
          </p:spPr>
        </p:cxnSp>
        <p:cxnSp>
          <p:nvCxnSpPr>
            <p:cNvPr id="139" name="Google Shape;139;p14"/>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42" name="Google Shape;142;p15"/>
          <p:cNvGrpSpPr/>
          <p:nvPr/>
        </p:nvGrpSpPr>
        <p:grpSpPr>
          <a:xfrm>
            <a:off x="8430763" y="-10"/>
            <a:ext cx="422946" cy="368845"/>
            <a:chOff x="8576588" y="4496315"/>
            <a:chExt cx="422946" cy="368845"/>
          </a:xfrm>
        </p:grpSpPr>
        <p:sp>
          <p:nvSpPr>
            <p:cNvPr id="143" name="Google Shape;143;p15"/>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15"/>
          <p:cNvGrpSpPr/>
          <p:nvPr/>
        </p:nvGrpSpPr>
        <p:grpSpPr>
          <a:xfrm rot="10800000" flipH="1">
            <a:off x="25325" y="282383"/>
            <a:ext cx="8974200" cy="5003417"/>
            <a:chOff x="67325" y="-984534"/>
            <a:chExt cx="8974200" cy="5003417"/>
          </a:xfrm>
        </p:grpSpPr>
        <p:cxnSp>
          <p:nvCxnSpPr>
            <p:cNvPr id="146" name="Google Shape;146;p15"/>
            <p:cNvCxnSpPr/>
            <p:nvPr/>
          </p:nvCxnSpPr>
          <p:spPr>
            <a:xfrm>
              <a:off x="67325" y="-592117"/>
              <a:ext cx="8974200" cy="4611000"/>
            </a:xfrm>
            <a:prstGeom prst="bentConnector3">
              <a:avLst>
                <a:gd name="adj1" fmla="val 4347"/>
              </a:avLst>
            </a:prstGeom>
            <a:noFill/>
            <a:ln w="19050" cap="flat" cmpd="sng">
              <a:solidFill>
                <a:schemeClr val="lt2"/>
              </a:solidFill>
              <a:prstDash val="solid"/>
              <a:round/>
              <a:headEnd type="none" w="med" len="med"/>
              <a:tailEnd type="oval" w="med" len="med"/>
            </a:ln>
          </p:spPr>
        </p:cxnSp>
        <p:cxnSp>
          <p:nvCxnSpPr>
            <p:cNvPr id="147" name="Google Shape;147;p15"/>
            <p:cNvCxnSpPr/>
            <p:nvPr/>
          </p:nvCxnSpPr>
          <p:spPr>
            <a:xfrm rot="-5400000" flipH="1">
              <a:off x="-2164550" y="1408116"/>
              <a:ext cx="4877100" cy="918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1851163" y="3797875"/>
            <a:ext cx="3233100" cy="365700"/>
          </a:xfrm>
          <a:prstGeom prst="rect">
            <a:avLst/>
          </a:prstGeom>
          <a:solidFill>
            <a:schemeClr val="lt2"/>
          </a:solidFill>
        </p:spPr>
        <p:txBody>
          <a:bodyPr spcFirstLastPara="1" wrap="square" lIns="91425" tIns="91425" rIns="91425" bIns="91425" anchor="ctr" anchorCtr="0">
            <a:noAutofit/>
          </a:bodyPr>
          <a:lstStyle>
            <a:lvl1pPr lvl="0" algn="r" rtl="0">
              <a:spcBef>
                <a:spcPts val="0"/>
              </a:spcBef>
              <a:spcAft>
                <a:spcPts val="0"/>
              </a:spcAft>
              <a:buSzPts val="2000"/>
              <a:buNone/>
              <a:defRPr sz="2000">
                <a:solidFill>
                  <a:schemeClr val="accent5"/>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0" name="Google Shape;150;p16"/>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sz="3000"/>
            </a:lvl1pPr>
            <a:lvl2pPr lvl="1" algn="ctr" rtl="0">
              <a:lnSpc>
                <a:spcPct val="115000"/>
              </a:lnSpc>
              <a:spcBef>
                <a:spcPts val="0"/>
              </a:spcBef>
              <a:spcAft>
                <a:spcPts val="0"/>
              </a:spcAft>
              <a:buSzPts val="3000"/>
              <a:buNone/>
              <a:defRPr sz="3000"/>
            </a:lvl2pPr>
            <a:lvl3pPr lvl="2" algn="ctr" rtl="0">
              <a:lnSpc>
                <a:spcPct val="115000"/>
              </a:lnSpc>
              <a:spcBef>
                <a:spcPts val="0"/>
              </a:spcBef>
              <a:spcAft>
                <a:spcPts val="0"/>
              </a:spcAft>
              <a:buSzPts val="3000"/>
              <a:buNone/>
              <a:defRPr sz="3000"/>
            </a:lvl3pPr>
            <a:lvl4pPr lvl="3" algn="ctr" rtl="0">
              <a:lnSpc>
                <a:spcPct val="115000"/>
              </a:lnSpc>
              <a:spcBef>
                <a:spcPts val="0"/>
              </a:spcBef>
              <a:spcAft>
                <a:spcPts val="0"/>
              </a:spcAft>
              <a:buSzPts val="3000"/>
              <a:buNone/>
              <a:defRPr sz="3000"/>
            </a:lvl4pPr>
            <a:lvl5pPr lvl="4" algn="ctr" rtl="0">
              <a:lnSpc>
                <a:spcPct val="115000"/>
              </a:lnSpc>
              <a:spcBef>
                <a:spcPts val="0"/>
              </a:spcBef>
              <a:spcAft>
                <a:spcPts val="0"/>
              </a:spcAft>
              <a:buSzPts val="3000"/>
              <a:buNone/>
              <a:defRPr sz="3000"/>
            </a:lvl5pPr>
            <a:lvl6pPr lvl="5" algn="ctr" rtl="0">
              <a:lnSpc>
                <a:spcPct val="115000"/>
              </a:lnSpc>
              <a:spcBef>
                <a:spcPts val="0"/>
              </a:spcBef>
              <a:spcAft>
                <a:spcPts val="0"/>
              </a:spcAft>
              <a:buSzPts val="3000"/>
              <a:buNone/>
              <a:defRPr sz="3000"/>
            </a:lvl6pPr>
            <a:lvl7pPr lvl="6" algn="ctr" rtl="0">
              <a:lnSpc>
                <a:spcPct val="115000"/>
              </a:lnSpc>
              <a:spcBef>
                <a:spcPts val="0"/>
              </a:spcBef>
              <a:spcAft>
                <a:spcPts val="0"/>
              </a:spcAft>
              <a:buSzPts val="3000"/>
              <a:buNone/>
              <a:defRPr sz="3000"/>
            </a:lvl7pPr>
            <a:lvl8pPr lvl="7" algn="ctr" rtl="0">
              <a:lnSpc>
                <a:spcPct val="115000"/>
              </a:lnSpc>
              <a:spcBef>
                <a:spcPts val="0"/>
              </a:spcBef>
              <a:spcAft>
                <a:spcPts val="0"/>
              </a:spcAft>
              <a:buSzPts val="3000"/>
              <a:buNone/>
              <a:defRPr sz="3000"/>
            </a:lvl8pPr>
            <a:lvl9pPr lvl="8" algn="ctr" rtl="0">
              <a:lnSpc>
                <a:spcPct val="115000"/>
              </a:lnSpc>
              <a:spcBef>
                <a:spcPts val="0"/>
              </a:spcBef>
              <a:spcAft>
                <a:spcPts val="0"/>
              </a:spcAft>
              <a:buSzPts val="3000"/>
              <a:buNone/>
              <a:defRPr sz="3000"/>
            </a:lvl9pPr>
          </a:lstStyle>
          <a:p>
            <a:endParaRPr/>
          </a:p>
        </p:txBody>
      </p:sp>
      <p:grpSp>
        <p:nvGrpSpPr>
          <p:cNvPr id="151" name="Google Shape;151;p16"/>
          <p:cNvGrpSpPr/>
          <p:nvPr/>
        </p:nvGrpSpPr>
        <p:grpSpPr>
          <a:xfrm>
            <a:off x="259568" y="1973966"/>
            <a:ext cx="6622142" cy="3013471"/>
            <a:chOff x="7553711" y="-2334286"/>
            <a:chExt cx="7534579" cy="3428684"/>
          </a:xfrm>
        </p:grpSpPr>
        <p:sp>
          <p:nvSpPr>
            <p:cNvPr id="152" name="Google Shape;152;p16"/>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14882235" y="888343"/>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6"/>
          <p:cNvGrpSpPr/>
          <p:nvPr/>
        </p:nvGrpSpPr>
        <p:grpSpPr>
          <a:xfrm>
            <a:off x="458900" y="-674125"/>
            <a:ext cx="10001150" cy="5624875"/>
            <a:chOff x="458900" y="-674125"/>
            <a:chExt cx="10001150" cy="5624875"/>
          </a:xfrm>
        </p:grpSpPr>
        <p:cxnSp>
          <p:nvCxnSpPr>
            <p:cNvPr id="156" name="Google Shape;156;p16"/>
            <p:cNvCxnSpPr/>
            <p:nvPr/>
          </p:nvCxnSpPr>
          <p:spPr>
            <a:xfrm rot="5400000">
              <a:off x="-510550" y="2953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7" name="Google Shape;157;p16"/>
            <p:cNvCxnSpPr/>
            <p:nvPr/>
          </p:nvCxnSpPr>
          <p:spPr>
            <a:xfrm rot="5400000">
              <a:off x="-358150" y="447725"/>
              <a:ext cx="2648100" cy="709200"/>
            </a:xfrm>
            <a:prstGeom prst="bentConnector3">
              <a:avLst>
                <a:gd name="adj1" fmla="val 40711"/>
              </a:avLst>
            </a:prstGeom>
            <a:noFill/>
            <a:ln w="19050" cap="flat" cmpd="sng">
              <a:solidFill>
                <a:schemeClr val="lt2"/>
              </a:solidFill>
              <a:prstDash val="solid"/>
              <a:round/>
              <a:headEnd type="none" w="med" len="med"/>
              <a:tailEnd type="oval" w="med" len="med"/>
            </a:ln>
          </p:spPr>
        </p:cxnSp>
        <p:cxnSp>
          <p:nvCxnSpPr>
            <p:cNvPr id="158" name="Google Shape;158;p16"/>
            <p:cNvCxnSpPr/>
            <p:nvPr/>
          </p:nvCxnSpPr>
          <p:spPr>
            <a:xfrm flipH="1">
              <a:off x="6956600" y="3734250"/>
              <a:ext cx="3431400" cy="987000"/>
            </a:xfrm>
            <a:prstGeom prst="bentConnector3">
              <a:avLst>
                <a:gd name="adj1" fmla="val 45484"/>
              </a:avLst>
            </a:prstGeom>
            <a:noFill/>
            <a:ln w="19050" cap="flat" cmpd="sng">
              <a:solidFill>
                <a:schemeClr val="lt2"/>
              </a:solidFill>
              <a:prstDash val="solid"/>
              <a:round/>
              <a:headEnd type="none" w="med" len="med"/>
              <a:tailEnd type="oval" w="med" len="med"/>
            </a:ln>
          </p:spPr>
        </p:cxnSp>
        <p:cxnSp>
          <p:nvCxnSpPr>
            <p:cNvPr id="159" name="Google Shape;159;p16"/>
            <p:cNvCxnSpPr/>
            <p:nvPr/>
          </p:nvCxnSpPr>
          <p:spPr>
            <a:xfrm flipH="1">
              <a:off x="7656850" y="3932550"/>
              <a:ext cx="2803200" cy="10182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2" name="Google Shape;162;p17"/>
          <p:cNvSpPr txBox="1">
            <a:spLocks noGrp="1"/>
          </p:cNvSpPr>
          <p:nvPr>
            <p:ph type="subTitle" idx="1"/>
          </p:nvPr>
        </p:nvSpPr>
        <p:spPr>
          <a:xfrm>
            <a:off x="4827974"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3" name="Google Shape;163;p17"/>
          <p:cNvSpPr txBox="1">
            <a:spLocks noGrp="1"/>
          </p:cNvSpPr>
          <p:nvPr>
            <p:ph type="subTitle" idx="2"/>
          </p:nvPr>
        </p:nvSpPr>
        <p:spPr>
          <a:xfrm>
            <a:off x="997425"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164" name="Google Shape;164;p17"/>
          <p:cNvGrpSpPr/>
          <p:nvPr/>
        </p:nvGrpSpPr>
        <p:grpSpPr>
          <a:xfrm>
            <a:off x="-320650" y="-762725"/>
            <a:ext cx="9327075" cy="7125850"/>
            <a:chOff x="-320650" y="-762725"/>
            <a:chExt cx="9327075" cy="7125850"/>
          </a:xfrm>
        </p:grpSpPr>
        <p:cxnSp>
          <p:nvCxnSpPr>
            <p:cNvPr id="165" name="Google Shape;165;p17"/>
            <p:cNvCxnSpPr/>
            <p:nvPr/>
          </p:nvCxnSpPr>
          <p:spPr>
            <a:xfrm rot="-5400000" flipH="1">
              <a:off x="6857075" y="1775500"/>
              <a:ext cx="4097100" cy="187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6" name="Google Shape;166;p17"/>
            <p:cNvCxnSpPr/>
            <p:nvPr/>
          </p:nvCxnSpPr>
          <p:spPr>
            <a:xfrm rot="10800000" flipH="1">
              <a:off x="667900" y="4271400"/>
              <a:ext cx="2765700" cy="96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7" name="Google Shape;167;p17"/>
            <p:cNvCxnSpPr/>
            <p:nvPr/>
          </p:nvCxnSpPr>
          <p:spPr>
            <a:xfrm rot="5400000" flipH="1">
              <a:off x="7318025" y="39077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8" name="Google Shape;168;p17"/>
            <p:cNvCxnSpPr/>
            <p:nvPr/>
          </p:nvCxnSpPr>
          <p:spPr>
            <a:xfrm rot="5400000" flipH="1">
              <a:off x="7083950" y="45416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cxnSp>
          <p:nvCxnSpPr>
            <p:cNvPr id="169" name="Google Shape;169;p17"/>
            <p:cNvCxnSpPr/>
            <p:nvPr/>
          </p:nvCxnSpPr>
          <p:spPr>
            <a:xfrm rot="10800000" flipH="1">
              <a:off x="-320650" y="4087825"/>
              <a:ext cx="5808300" cy="878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70" name="Google Shape;170;p1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71" name="Google Shape;171;p1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72" name="Google Shape;172;p17"/>
          <p:cNvGrpSpPr/>
          <p:nvPr/>
        </p:nvGrpSpPr>
        <p:grpSpPr>
          <a:xfrm>
            <a:off x="179243" y="1771891"/>
            <a:ext cx="400449" cy="2933146"/>
            <a:chOff x="7553711" y="-2334286"/>
            <a:chExt cx="455625" cy="3337292"/>
          </a:xfrm>
        </p:grpSpPr>
        <p:sp>
          <p:nvSpPr>
            <p:cNvPr id="173" name="Google Shape;173;p1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6"/>
        <p:cNvGrpSpPr/>
        <p:nvPr/>
      </p:nvGrpSpPr>
      <p:grpSpPr>
        <a:xfrm>
          <a:off x="0" y="0"/>
          <a:ext cx="0" cy="0"/>
          <a:chOff x="0" y="0"/>
          <a:chExt cx="0" cy="0"/>
        </a:xfrm>
      </p:grpSpPr>
      <p:sp>
        <p:nvSpPr>
          <p:cNvPr id="177" name="Google Shape;177;p18"/>
          <p:cNvSpPr txBox="1">
            <a:spLocks noGrp="1"/>
          </p:cNvSpPr>
          <p:nvPr>
            <p:ph type="title"/>
          </p:nvPr>
        </p:nvSpPr>
        <p:spPr>
          <a:xfrm>
            <a:off x="720000" y="1784150"/>
            <a:ext cx="3597900" cy="66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18"/>
          <p:cNvSpPr txBox="1">
            <a:spLocks noGrp="1"/>
          </p:cNvSpPr>
          <p:nvPr>
            <p:ph type="subTitle" idx="1"/>
          </p:nvPr>
        </p:nvSpPr>
        <p:spPr>
          <a:xfrm>
            <a:off x="720000" y="2449450"/>
            <a:ext cx="3597900" cy="909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9" name="Google Shape;179;p18"/>
          <p:cNvGrpSpPr/>
          <p:nvPr/>
        </p:nvGrpSpPr>
        <p:grpSpPr>
          <a:xfrm>
            <a:off x="-313975" y="-235500"/>
            <a:ext cx="8764375" cy="5229850"/>
            <a:chOff x="-313975" y="-235500"/>
            <a:chExt cx="8764375" cy="5229850"/>
          </a:xfrm>
        </p:grpSpPr>
        <p:cxnSp>
          <p:nvCxnSpPr>
            <p:cNvPr id="180" name="Google Shape;180;p1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181" name="Google Shape;181;p1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grpSp>
      <p:grpSp>
        <p:nvGrpSpPr>
          <p:cNvPr id="182" name="Google Shape;182;p18"/>
          <p:cNvGrpSpPr/>
          <p:nvPr/>
        </p:nvGrpSpPr>
        <p:grpSpPr>
          <a:xfrm>
            <a:off x="8576588" y="4496315"/>
            <a:ext cx="422946" cy="368845"/>
            <a:chOff x="8576588" y="4496315"/>
            <a:chExt cx="422946" cy="368845"/>
          </a:xfrm>
        </p:grpSpPr>
        <p:sp>
          <p:nvSpPr>
            <p:cNvPr id="183" name="Google Shape;183;p18"/>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85"/>
        <p:cNvGrpSpPr/>
        <p:nvPr/>
      </p:nvGrpSpPr>
      <p:grpSpPr>
        <a:xfrm>
          <a:off x="0" y="0"/>
          <a:ext cx="0" cy="0"/>
          <a:chOff x="0" y="0"/>
          <a:chExt cx="0" cy="0"/>
        </a:xfrm>
      </p:grpSpPr>
      <p:sp>
        <p:nvSpPr>
          <p:cNvPr id="186" name="Google Shape;18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7" name="Google Shape;187;p19"/>
          <p:cNvSpPr txBox="1">
            <a:spLocks noGrp="1"/>
          </p:cNvSpPr>
          <p:nvPr>
            <p:ph type="subTitle" idx="1"/>
          </p:nvPr>
        </p:nvSpPr>
        <p:spPr>
          <a:xfrm>
            <a:off x="720000" y="1268825"/>
            <a:ext cx="7704000" cy="80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88" name="Google Shape;188;p19"/>
          <p:cNvGrpSpPr/>
          <p:nvPr/>
        </p:nvGrpSpPr>
        <p:grpSpPr>
          <a:xfrm>
            <a:off x="8217450" y="-781975"/>
            <a:ext cx="1124700" cy="6431700"/>
            <a:chOff x="8217450" y="-781975"/>
            <a:chExt cx="1124700" cy="6431700"/>
          </a:xfrm>
        </p:grpSpPr>
        <p:cxnSp>
          <p:nvCxnSpPr>
            <p:cNvPr id="189" name="Google Shape;189;p19"/>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0" name="Google Shape;190;p19"/>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91" name="Google Shape;191;p19"/>
            <p:cNvCxnSpPr/>
            <p:nvPr/>
          </p:nvCxnSpPr>
          <p:spPr>
            <a:xfrm rot="-5400000">
              <a:off x="7613150" y="424377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92" name="Google Shape;192;p19"/>
            <p:cNvCxnSpPr/>
            <p:nvPr/>
          </p:nvCxnSpPr>
          <p:spPr>
            <a:xfrm rot="-5400000">
              <a:off x="7587450" y="430527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93" name="Google Shape;193;p19"/>
          <p:cNvGrpSpPr/>
          <p:nvPr/>
        </p:nvGrpSpPr>
        <p:grpSpPr>
          <a:xfrm>
            <a:off x="8618643" y="1192466"/>
            <a:ext cx="400449" cy="2933146"/>
            <a:chOff x="7553711" y="-2334286"/>
            <a:chExt cx="455625" cy="3337292"/>
          </a:xfrm>
        </p:grpSpPr>
        <p:sp>
          <p:nvSpPr>
            <p:cNvPr id="194" name="Google Shape;194;p1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9" name="Google Shape;199;p20"/>
          <p:cNvSpPr txBox="1">
            <a:spLocks noGrp="1"/>
          </p:cNvSpPr>
          <p:nvPr>
            <p:ph type="subTitle" idx="1"/>
          </p:nvPr>
        </p:nvSpPr>
        <p:spPr>
          <a:xfrm>
            <a:off x="2185575" y="2009825"/>
            <a:ext cx="5249100" cy="606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0" name="Google Shape;200;p20"/>
          <p:cNvSpPr txBox="1">
            <a:spLocks noGrp="1"/>
          </p:cNvSpPr>
          <p:nvPr>
            <p:ph type="subTitle" idx="2"/>
          </p:nvPr>
        </p:nvSpPr>
        <p:spPr>
          <a:xfrm>
            <a:off x="2185575" y="3459225"/>
            <a:ext cx="5249100" cy="642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rtl="0">
              <a:lnSpc>
                <a:spcPct val="115000"/>
              </a:lnSpc>
              <a:spcBef>
                <a:spcPts val="0"/>
              </a:spcBef>
              <a:spcAft>
                <a:spcPts val="0"/>
              </a:spcAft>
              <a:buSzPts val="2800"/>
              <a:buNone/>
              <a:defRPr sz="2800"/>
            </a:lvl2pPr>
            <a:lvl3pPr lvl="2" rtl="0">
              <a:lnSpc>
                <a:spcPct val="115000"/>
              </a:lnSpc>
              <a:spcBef>
                <a:spcPts val="0"/>
              </a:spcBef>
              <a:spcAft>
                <a:spcPts val="0"/>
              </a:spcAft>
              <a:buSzPts val="2800"/>
              <a:buNone/>
              <a:defRPr sz="2800"/>
            </a:lvl3pPr>
            <a:lvl4pPr lvl="3" rtl="0">
              <a:lnSpc>
                <a:spcPct val="115000"/>
              </a:lnSpc>
              <a:spcBef>
                <a:spcPts val="0"/>
              </a:spcBef>
              <a:spcAft>
                <a:spcPts val="0"/>
              </a:spcAft>
              <a:buSzPts val="2800"/>
              <a:buNone/>
              <a:defRPr sz="2800"/>
            </a:lvl4pPr>
            <a:lvl5pPr lvl="4" rtl="0">
              <a:lnSpc>
                <a:spcPct val="115000"/>
              </a:lnSpc>
              <a:spcBef>
                <a:spcPts val="0"/>
              </a:spcBef>
              <a:spcAft>
                <a:spcPts val="0"/>
              </a:spcAft>
              <a:buSzPts val="2800"/>
              <a:buNone/>
              <a:defRPr sz="2800"/>
            </a:lvl5pPr>
            <a:lvl6pPr lvl="5" rtl="0">
              <a:lnSpc>
                <a:spcPct val="115000"/>
              </a:lnSpc>
              <a:spcBef>
                <a:spcPts val="0"/>
              </a:spcBef>
              <a:spcAft>
                <a:spcPts val="0"/>
              </a:spcAft>
              <a:buSzPts val="2800"/>
              <a:buNone/>
              <a:defRPr sz="2800"/>
            </a:lvl6pPr>
            <a:lvl7pPr lvl="6" rtl="0">
              <a:lnSpc>
                <a:spcPct val="115000"/>
              </a:lnSpc>
              <a:spcBef>
                <a:spcPts val="0"/>
              </a:spcBef>
              <a:spcAft>
                <a:spcPts val="0"/>
              </a:spcAft>
              <a:buSzPts val="2800"/>
              <a:buNone/>
              <a:defRPr sz="2800"/>
            </a:lvl7pPr>
            <a:lvl8pPr lvl="7" rtl="0">
              <a:lnSpc>
                <a:spcPct val="115000"/>
              </a:lnSpc>
              <a:spcBef>
                <a:spcPts val="0"/>
              </a:spcBef>
              <a:spcAft>
                <a:spcPts val="0"/>
              </a:spcAft>
              <a:buSzPts val="2800"/>
              <a:buNone/>
              <a:defRPr sz="2800"/>
            </a:lvl8pPr>
            <a:lvl9pPr lvl="8" rtl="0">
              <a:lnSpc>
                <a:spcPct val="115000"/>
              </a:lnSpc>
              <a:spcBef>
                <a:spcPts val="0"/>
              </a:spcBef>
              <a:spcAft>
                <a:spcPts val="0"/>
              </a:spcAft>
              <a:buSzPts val="2800"/>
              <a:buNone/>
              <a:defRPr sz="2800"/>
            </a:lvl9pPr>
          </a:lstStyle>
          <a:p>
            <a:endParaRPr/>
          </a:p>
        </p:txBody>
      </p:sp>
      <p:sp>
        <p:nvSpPr>
          <p:cNvPr id="201" name="Google Shape;201;p20"/>
          <p:cNvSpPr txBox="1">
            <a:spLocks noGrp="1"/>
          </p:cNvSpPr>
          <p:nvPr>
            <p:ph type="subTitle" idx="3"/>
          </p:nvPr>
        </p:nvSpPr>
        <p:spPr>
          <a:xfrm>
            <a:off x="2185575" y="16369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02" name="Google Shape;202;p20"/>
          <p:cNvSpPr txBox="1">
            <a:spLocks noGrp="1"/>
          </p:cNvSpPr>
          <p:nvPr>
            <p:ph type="subTitle" idx="4"/>
          </p:nvPr>
        </p:nvSpPr>
        <p:spPr>
          <a:xfrm>
            <a:off x="2185575" y="3089325"/>
            <a:ext cx="5249100" cy="36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03" name="Google Shape;203;p20"/>
          <p:cNvGrpSpPr/>
          <p:nvPr/>
        </p:nvGrpSpPr>
        <p:grpSpPr>
          <a:xfrm>
            <a:off x="-215750" y="-592117"/>
            <a:ext cx="9367675" cy="5637900"/>
            <a:chOff x="-215750" y="-592117"/>
            <a:chExt cx="9367675" cy="5637900"/>
          </a:xfrm>
        </p:grpSpPr>
        <p:grpSp>
          <p:nvGrpSpPr>
            <p:cNvPr id="204" name="Google Shape;204;p20"/>
            <p:cNvGrpSpPr/>
            <p:nvPr/>
          </p:nvGrpSpPr>
          <p:grpSpPr>
            <a:xfrm>
              <a:off x="-215750" y="-592117"/>
              <a:ext cx="9215275" cy="5485500"/>
              <a:chOff x="-215750" y="-592117"/>
              <a:chExt cx="9215275" cy="5485500"/>
            </a:xfrm>
          </p:grpSpPr>
          <p:cxnSp>
            <p:nvCxnSpPr>
              <p:cNvPr id="205" name="Google Shape;205;p20"/>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206" name="Google Shape;206;p20"/>
              <p:cNvCxnSpPr/>
              <p:nvPr/>
            </p:nvCxnSpPr>
            <p:spPr>
              <a:xfrm>
                <a:off x="-215750" y="165250"/>
                <a:ext cx="9111900" cy="126000"/>
              </a:xfrm>
              <a:prstGeom prst="bentConnector3">
                <a:avLst>
                  <a:gd name="adj1" fmla="val 50000"/>
                </a:avLst>
              </a:prstGeom>
              <a:noFill/>
              <a:ln w="19050" cap="flat" cmpd="sng">
                <a:solidFill>
                  <a:schemeClr val="lt2"/>
                </a:solidFill>
                <a:prstDash val="solid"/>
                <a:round/>
                <a:headEnd type="none" w="med" len="med"/>
                <a:tailEnd type="oval" w="med" len="med"/>
              </a:ln>
            </p:spPr>
          </p:cxnSp>
        </p:grpSp>
        <p:cxnSp>
          <p:nvCxnSpPr>
            <p:cNvPr id="207" name="Google Shape;207;p20"/>
            <p:cNvCxnSpPr/>
            <p:nvPr/>
          </p:nvCxnSpPr>
          <p:spPr>
            <a:xfrm>
              <a:off x="-63350" y="317650"/>
              <a:ext cx="9111900" cy="126000"/>
            </a:xfrm>
            <a:prstGeom prst="bentConnector3">
              <a:avLst>
                <a:gd name="adj1" fmla="val 46942"/>
              </a:avLst>
            </a:prstGeom>
            <a:noFill/>
            <a:ln w="19050" cap="flat" cmpd="sng">
              <a:solidFill>
                <a:schemeClr val="lt2"/>
              </a:solidFill>
              <a:prstDash val="solid"/>
              <a:round/>
              <a:headEnd type="none" w="med" len="med"/>
              <a:tailEnd type="oval" w="med" len="med"/>
            </a:ln>
          </p:spPr>
        </p:cxnSp>
        <p:cxnSp>
          <p:nvCxnSpPr>
            <p:cNvPr id="208" name="Google Shape;208;p20"/>
            <p:cNvCxnSpPr/>
            <p:nvPr/>
          </p:nvCxnSpPr>
          <p:spPr>
            <a:xfrm>
              <a:off x="219725" y="-4397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grpSp>
      <p:grpSp>
        <p:nvGrpSpPr>
          <p:cNvPr id="209" name="Google Shape;209;p20"/>
          <p:cNvGrpSpPr/>
          <p:nvPr/>
        </p:nvGrpSpPr>
        <p:grpSpPr>
          <a:xfrm>
            <a:off x="8430781" y="-10172"/>
            <a:ext cx="568753" cy="4875332"/>
            <a:chOff x="8430781" y="-10172"/>
            <a:chExt cx="568753" cy="4875332"/>
          </a:xfrm>
        </p:grpSpPr>
        <p:grpSp>
          <p:nvGrpSpPr>
            <p:cNvPr id="210" name="Google Shape;210;p20"/>
            <p:cNvGrpSpPr/>
            <p:nvPr/>
          </p:nvGrpSpPr>
          <p:grpSpPr>
            <a:xfrm>
              <a:off x="8576588" y="4496315"/>
              <a:ext cx="422946" cy="368845"/>
              <a:chOff x="8576588" y="4496315"/>
              <a:chExt cx="422946" cy="368845"/>
            </a:xfrm>
          </p:grpSpPr>
          <p:sp>
            <p:nvSpPr>
              <p:cNvPr id="211" name="Google Shape;211;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20"/>
            <p:cNvGrpSpPr/>
            <p:nvPr/>
          </p:nvGrpSpPr>
          <p:grpSpPr>
            <a:xfrm>
              <a:off x="8430781" y="-10172"/>
              <a:ext cx="290111" cy="925970"/>
              <a:chOff x="8430781" y="3939190"/>
              <a:chExt cx="290111" cy="925970"/>
            </a:xfrm>
          </p:grpSpPr>
          <p:sp>
            <p:nvSpPr>
              <p:cNvPr id="214" name="Google Shape;214;p20"/>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rot="-5400000">
                <a:off x="8430769" y="39392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720000" y="2303250"/>
            <a:ext cx="4044900" cy="8418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7" name="Google Shape;27;p3"/>
          <p:cNvSpPr txBox="1">
            <a:spLocks noGrp="1"/>
          </p:cNvSpPr>
          <p:nvPr>
            <p:ph type="title" idx="2" hasCustomPrompt="1"/>
          </p:nvPr>
        </p:nvSpPr>
        <p:spPr>
          <a:xfrm>
            <a:off x="3249975" y="1014475"/>
            <a:ext cx="1411800" cy="899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8" name="Google Shape;28;p3"/>
          <p:cNvSpPr txBox="1">
            <a:spLocks noGrp="1"/>
          </p:cNvSpPr>
          <p:nvPr>
            <p:ph type="subTitle" idx="1"/>
          </p:nvPr>
        </p:nvSpPr>
        <p:spPr>
          <a:xfrm>
            <a:off x="720000" y="3311500"/>
            <a:ext cx="4044900" cy="365700"/>
          </a:xfrm>
          <a:prstGeom prst="rect">
            <a:avLst/>
          </a:prstGeom>
          <a:solidFill>
            <a:schemeClr val="lt2"/>
          </a:solidFill>
        </p:spPr>
        <p:txBody>
          <a:bodyPr spcFirstLastPara="1" wrap="square" lIns="91425" tIns="91425" rIns="91425" bIns="91425" anchor="ctr" anchorCtr="0">
            <a:noAutofit/>
          </a:bodyPr>
          <a:lstStyle>
            <a:lvl1pPr lvl="0" algn="r" rtl="0">
              <a:lnSpc>
                <a:spcPct val="115000"/>
              </a:lnSpc>
              <a:spcBef>
                <a:spcPts val="0"/>
              </a:spcBef>
              <a:spcAft>
                <a:spcPts val="0"/>
              </a:spcAft>
              <a:buSzPts val="1400"/>
              <a:buNone/>
              <a:defRPr sz="1600">
                <a:solidFill>
                  <a:schemeClr val="accent5"/>
                </a:solidFill>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29" name="Google Shape;29;p3"/>
          <p:cNvGrpSpPr/>
          <p:nvPr/>
        </p:nvGrpSpPr>
        <p:grpSpPr>
          <a:xfrm>
            <a:off x="140000" y="188300"/>
            <a:ext cx="580000" cy="6094500"/>
            <a:chOff x="140000" y="188300"/>
            <a:chExt cx="580000" cy="6094500"/>
          </a:xfrm>
        </p:grpSpPr>
        <p:cxnSp>
          <p:nvCxnSpPr>
            <p:cNvPr id="30" name="Google Shape;30;p3"/>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1" name="Google Shape;31;p3"/>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2" name="Google Shape;32;p3"/>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1"/>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9" name="Google Shape;219;p21"/>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b="1"/>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222" name="Google Shape;222;p21"/>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3" name="Google Shape;223;p21"/>
            <p:cNvCxnSpPr/>
            <p:nvPr/>
          </p:nvCxnSpPr>
          <p:spPr>
            <a:xfrm rot="-5400000" flipH="1">
              <a:off x="6680600" y="138925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4" name="Google Shape;224;p21"/>
            <p:cNvCxnSpPr/>
            <p:nvPr/>
          </p:nvCxnSpPr>
          <p:spPr>
            <a:xfrm rot="5400000">
              <a:off x="6559050" y="17351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cxnSp>
          <p:nvCxnSpPr>
            <p:cNvPr id="225" name="Google Shape;225;p21"/>
            <p:cNvCxnSpPr/>
            <p:nvPr/>
          </p:nvCxnSpPr>
          <p:spPr>
            <a:xfrm rot="5400000">
              <a:off x="-1267400" y="-1712325"/>
              <a:ext cx="3789900" cy="67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6" name="Google Shape;226;p21"/>
            <p:cNvCxnSpPr/>
            <p:nvPr/>
          </p:nvCxnSpPr>
          <p:spPr>
            <a:xfrm rot="5400000">
              <a:off x="-1476000" y="-1533825"/>
              <a:ext cx="4141200" cy="88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7" name="Google Shape;227;p21"/>
            <p:cNvCxnSpPr/>
            <p:nvPr/>
          </p:nvCxnSpPr>
          <p:spPr>
            <a:xfrm rot="-5400000" flipH="1">
              <a:off x="-1623700" y="-109780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8" name="Google Shape;228;p21"/>
            <p:cNvCxnSpPr/>
            <p:nvPr/>
          </p:nvCxnSpPr>
          <p:spPr>
            <a:xfrm rot="5400000">
              <a:off x="-1745250" y="-7518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52"/>
        <p:cNvGrpSpPr/>
        <p:nvPr/>
      </p:nvGrpSpPr>
      <p:grpSpPr>
        <a:xfrm>
          <a:off x="0" y="0"/>
          <a:ext cx="0" cy="0"/>
          <a:chOff x="0" y="0"/>
          <a:chExt cx="0" cy="0"/>
        </a:xfrm>
      </p:grpSpPr>
      <p:sp>
        <p:nvSpPr>
          <p:cNvPr id="253" name="Google Shape;253;p23"/>
          <p:cNvSpPr txBox="1">
            <a:spLocks noGrp="1"/>
          </p:cNvSpPr>
          <p:nvPr>
            <p:ph type="subTitle" idx="1"/>
          </p:nvPr>
        </p:nvSpPr>
        <p:spPr>
          <a:xfrm>
            <a:off x="93770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4" name="Google Shape;254;p23"/>
          <p:cNvSpPr txBox="1">
            <a:spLocks noGrp="1"/>
          </p:cNvSpPr>
          <p:nvPr>
            <p:ph type="subTitle" idx="2"/>
          </p:nvPr>
        </p:nvSpPr>
        <p:spPr>
          <a:xfrm>
            <a:off x="3484422"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5" name="Google Shape;255;p23"/>
          <p:cNvSpPr txBox="1">
            <a:spLocks noGrp="1"/>
          </p:cNvSpPr>
          <p:nvPr>
            <p:ph type="subTitle" idx="3"/>
          </p:nvPr>
        </p:nvSpPr>
        <p:spPr>
          <a:xfrm>
            <a:off x="603115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6" name="Google Shape;25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3"/>
          <p:cNvSpPr txBox="1">
            <a:spLocks noGrp="1"/>
          </p:cNvSpPr>
          <p:nvPr>
            <p:ph type="subTitle" idx="4"/>
          </p:nvPr>
        </p:nvSpPr>
        <p:spPr>
          <a:xfrm>
            <a:off x="93770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8" name="Google Shape;258;p23"/>
          <p:cNvSpPr txBox="1">
            <a:spLocks noGrp="1"/>
          </p:cNvSpPr>
          <p:nvPr>
            <p:ph type="subTitle" idx="5"/>
          </p:nvPr>
        </p:nvSpPr>
        <p:spPr>
          <a:xfrm>
            <a:off x="3484422"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9" name="Google Shape;259;p23"/>
          <p:cNvSpPr txBox="1">
            <a:spLocks noGrp="1"/>
          </p:cNvSpPr>
          <p:nvPr>
            <p:ph type="subTitle" idx="6"/>
          </p:nvPr>
        </p:nvSpPr>
        <p:spPr>
          <a:xfrm>
            <a:off x="603115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60" name="Google Shape;260;p23"/>
          <p:cNvGrpSpPr/>
          <p:nvPr/>
        </p:nvGrpSpPr>
        <p:grpSpPr>
          <a:xfrm>
            <a:off x="8577868" y="74717"/>
            <a:ext cx="605875" cy="4412242"/>
            <a:chOff x="8577868" y="74717"/>
            <a:chExt cx="605875" cy="4412242"/>
          </a:xfrm>
        </p:grpSpPr>
        <p:sp>
          <p:nvSpPr>
            <p:cNvPr id="261" name="Google Shape;261;p23"/>
            <p:cNvSpPr/>
            <p:nvPr/>
          </p:nvSpPr>
          <p:spPr>
            <a:xfrm>
              <a:off x="8937302" y="74717"/>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8577884" y="2792122"/>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8577868" y="4353966"/>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3"/>
          <p:cNvGrpSpPr/>
          <p:nvPr/>
        </p:nvGrpSpPr>
        <p:grpSpPr>
          <a:xfrm>
            <a:off x="8264950" y="539225"/>
            <a:ext cx="672350" cy="4815275"/>
            <a:chOff x="8264950" y="539225"/>
            <a:chExt cx="672350" cy="4815275"/>
          </a:xfrm>
        </p:grpSpPr>
        <p:cxnSp>
          <p:nvCxnSpPr>
            <p:cNvPr id="265" name="Google Shape;265;p23"/>
            <p:cNvCxnSpPr/>
            <p:nvPr/>
          </p:nvCxnSpPr>
          <p:spPr>
            <a:xfrm rot="-5400000">
              <a:off x="6194650" y="2609525"/>
              <a:ext cx="4686900" cy="546300"/>
            </a:xfrm>
            <a:prstGeom prst="bentConnector3">
              <a:avLst>
                <a:gd name="adj1" fmla="val 9059"/>
              </a:avLst>
            </a:prstGeom>
            <a:noFill/>
            <a:ln w="19050" cap="flat" cmpd="sng">
              <a:solidFill>
                <a:schemeClr val="lt2"/>
              </a:solidFill>
              <a:prstDash val="solid"/>
              <a:round/>
              <a:headEnd type="none" w="med" len="med"/>
              <a:tailEnd type="oval" w="med" len="med"/>
            </a:ln>
          </p:spPr>
        </p:cxnSp>
        <p:cxnSp>
          <p:nvCxnSpPr>
            <p:cNvPr id="266" name="Google Shape;266;p23"/>
            <p:cNvCxnSpPr/>
            <p:nvPr/>
          </p:nvCxnSpPr>
          <p:spPr>
            <a:xfrm rot="-5400000">
              <a:off x="6564000" y="2981200"/>
              <a:ext cx="4140000" cy="606600"/>
            </a:xfrm>
            <a:prstGeom prst="bentConnector3">
              <a:avLst>
                <a:gd name="adj1" fmla="val 9476"/>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24"/>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0" name="Google Shape;270;p24"/>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1" name="Google Shape;271;p24"/>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2" name="Google Shape;272;p24"/>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3" name="Google Shape;273;p24"/>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4" name="Google Shape;274;p24"/>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5" name="Google Shape;275;p24"/>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6" name="Google Shape;276;p24"/>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77" name="Google Shape;277;p24"/>
          <p:cNvGrpSpPr/>
          <p:nvPr/>
        </p:nvGrpSpPr>
        <p:grpSpPr>
          <a:xfrm>
            <a:off x="184960" y="-914261"/>
            <a:ext cx="8511650" cy="5875100"/>
            <a:chOff x="184960" y="-914261"/>
            <a:chExt cx="8511650" cy="5875100"/>
          </a:xfrm>
        </p:grpSpPr>
        <p:cxnSp>
          <p:nvCxnSpPr>
            <p:cNvPr id="278" name="Google Shape;278;p24"/>
            <p:cNvCxnSpPr/>
            <p:nvPr/>
          </p:nvCxnSpPr>
          <p:spPr>
            <a:xfrm rot="5400000">
              <a:off x="-1759290" y="1284414"/>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79" name="Google Shape;279;p24"/>
            <p:cNvCxnSpPr/>
            <p:nvPr/>
          </p:nvCxnSpPr>
          <p:spPr>
            <a:xfrm rot="5400000">
              <a:off x="-1581740" y="85243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80" name="Google Shape;280;p24"/>
            <p:cNvCxnSpPr/>
            <p:nvPr/>
          </p:nvCxnSpPr>
          <p:spPr>
            <a:xfrm rot="5400000">
              <a:off x="5885760" y="2149989"/>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81" name="Google Shape;281;p24"/>
            <p:cNvCxnSpPr/>
            <p:nvPr/>
          </p:nvCxnSpPr>
          <p:spPr>
            <a:xfrm rot="5400000">
              <a:off x="5659460" y="1671214"/>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282" name="Google Shape;282;p24"/>
          <p:cNvGrpSpPr/>
          <p:nvPr/>
        </p:nvGrpSpPr>
        <p:grpSpPr>
          <a:xfrm>
            <a:off x="4047014" y="27379"/>
            <a:ext cx="4845881" cy="3896497"/>
            <a:chOff x="4047014" y="27379"/>
            <a:chExt cx="4845881" cy="3896497"/>
          </a:xfrm>
        </p:grpSpPr>
        <p:sp>
          <p:nvSpPr>
            <p:cNvPr id="283" name="Google Shape;283;p24"/>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8470281" y="3727561"/>
              <a:ext cx="196332" cy="19629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5400000">
              <a:off x="8641534" y="2927466"/>
              <a:ext cx="251378" cy="25134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5400000">
              <a:off x="4391516" y="27388"/>
              <a:ext cx="156245" cy="15622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5400000">
              <a:off x="8470291" y="2624037"/>
              <a:ext cx="161895" cy="16187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5"/>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1" name="Google Shape;291;p25"/>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2" name="Google Shape;292;p25"/>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3" name="Google Shape;293;p25"/>
          <p:cNvSpPr txBox="1">
            <a:spLocks noGrp="1"/>
          </p:cNvSpPr>
          <p:nvPr>
            <p:ph type="subTitle" idx="4"/>
          </p:nvPr>
        </p:nvSpPr>
        <p:spPr>
          <a:xfrm>
            <a:off x="3578947"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4" name="Google Shape;294;p25"/>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5" name="Google Shape;295;p25"/>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6" name="Google Shape;296;p25"/>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7" name="Google Shape;297;p25"/>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8" name="Google Shape;298;p25"/>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9" name="Google Shape;299;p25"/>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0" name="Google Shape;300;p25"/>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1" name="Google Shape;301;p25"/>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302" name="Google Shape;302;p25"/>
          <p:cNvGrpSpPr/>
          <p:nvPr/>
        </p:nvGrpSpPr>
        <p:grpSpPr>
          <a:xfrm>
            <a:off x="378100" y="-216500"/>
            <a:ext cx="8131200" cy="5239200"/>
            <a:chOff x="378100" y="-216500"/>
            <a:chExt cx="8131200" cy="5239200"/>
          </a:xfrm>
        </p:grpSpPr>
        <p:cxnSp>
          <p:nvCxnSpPr>
            <p:cNvPr id="303" name="Google Shape;303;p25"/>
            <p:cNvCxnSpPr/>
            <p:nvPr/>
          </p:nvCxnSpPr>
          <p:spPr>
            <a:xfrm>
              <a:off x="378100" y="-216500"/>
              <a:ext cx="5878500" cy="5155800"/>
            </a:xfrm>
            <a:prstGeom prst="bentConnector3">
              <a:avLst>
                <a:gd name="adj1" fmla="val -3660"/>
              </a:avLst>
            </a:prstGeom>
            <a:noFill/>
            <a:ln w="19050" cap="flat" cmpd="sng">
              <a:solidFill>
                <a:schemeClr val="lt2"/>
              </a:solidFill>
              <a:prstDash val="solid"/>
              <a:round/>
              <a:headEnd type="none" w="med" len="med"/>
              <a:tailEnd type="oval" w="med" len="med"/>
            </a:ln>
          </p:spPr>
        </p:cxnSp>
        <p:cxnSp>
          <p:nvCxnSpPr>
            <p:cNvPr id="304" name="Google Shape;304;p25"/>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grpSp>
        <p:nvGrpSpPr>
          <p:cNvPr id="305" name="Google Shape;305;p25"/>
          <p:cNvGrpSpPr/>
          <p:nvPr/>
        </p:nvGrpSpPr>
        <p:grpSpPr>
          <a:xfrm rot="-5400000">
            <a:off x="8411975" y="4406800"/>
            <a:ext cx="882599" cy="403555"/>
            <a:chOff x="7884075" y="238975"/>
            <a:chExt cx="882599" cy="403555"/>
          </a:xfrm>
        </p:grpSpPr>
        <p:sp>
          <p:nvSpPr>
            <p:cNvPr id="306" name="Google Shape;306;p25"/>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09"/>
        <p:cNvGrpSpPr/>
        <p:nvPr/>
      </p:nvGrpSpPr>
      <p:grpSpPr>
        <a:xfrm>
          <a:off x="0" y="0"/>
          <a:ext cx="0" cy="0"/>
          <a:chOff x="0" y="0"/>
          <a:chExt cx="0" cy="0"/>
        </a:xfrm>
      </p:grpSpPr>
      <p:sp>
        <p:nvSpPr>
          <p:cNvPr id="310" name="Google Shape;310;p26"/>
          <p:cNvSpPr txBox="1">
            <a:spLocks noGrp="1"/>
          </p:cNvSpPr>
          <p:nvPr>
            <p:ph type="title" hasCustomPrompt="1"/>
          </p:nvPr>
        </p:nvSpPr>
        <p:spPr>
          <a:xfrm>
            <a:off x="2223600" y="748174"/>
            <a:ext cx="4696800" cy="656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1" name="Google Shape;311;p26"/>
          <p:cNvSpPr txBox="1">
            <a:spLocks noGrp="1"/>
          </p:cNvSpPr>
          <p:nvPr>
            <p:ph type="subTitle" idx="1"/>
          </p:nvPr>
        </p:nvSpPr>
        <p:spPr>
          <a:xfrm>
            <a:off x="2223600" y="1441695"/>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312" name="Google Shape;312;p26"/>
          <p:cNvSpPr txBox="1">
            <a:spLocks noGrp="1"/>
          </p:cNvSpPr>
          <p:nvPr>
            <p:ph type="title" idx="2" hasCustomPrompt="1"/>
          </p:nvPr>
        </p:nvSpPr>
        <p:spPr>
          <a:xfrm>
            <a:off x="2223600" y="2044979"/>
            <a:ext cx="4696800" cy="658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3" name="Google Shape;313;p26"/>
          <p:cNvSpPr txBox="1">
            <a:spLocks noGrp="1"/>
          </p:cNvSpPr>
          <p:nvPr>
            <p:ph type="subTitle" idx="3"/>
          </p:nvPr>
        </p:nvSpPr>
        <p:spPr>
          <a:xfrm>
            <a:off x="2223600" y="2740391"/>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sp>
        <p:nvSpPr>
          <p:cNvPr id="314" name="Google Shape;314;p26"/>
          <p:cNvSpPr txBox="1">
            <a:spLocks noGrp="1"/>
          </p:cNvSpPr>
          <p:nvPr>
            <p:ph type="title" idx="4" hasCustomPrompt="1"/>
          </p:nvPr>
        </p:nvSpPr>
        <p:spPr>
          <a:xfrm>
            <a:off x="2223600" y="3343583"/>
            <a:ext cx="4696800" cy="658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solidFill>
                  <a:schemeClr val="accen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315" name="Google Shape;315;p26"/>
          <p:cNvSpPr txBox="1">
            <a:spLocks noGrp="1"/>
          </p:cNvSpPr>
          <p:nvPr>
            <p:ph type="subTitle" idx="5"/>
          </p:nvPr>
        </p:nvSpPr>
        <p:spPr>
          <a:xfrm>
            <a:off x="2223600" y="4039087"/>
            <a:ext cx="4696800" cy="3657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600">
                <a:solidFill>
                  <a:schemeClr val="accent5"/>
                </a:solidFill>
              </a:defRPr>
            </a:lvl1pPr>
            <a:lvl2pPr lvl="1" rtl="0">
              <a:lnSpc>
                <a:spcPct val="115000"/>
              </a:lnSpc>
              <a:spcBef>
                <a:spcPts val="0"/>
              </a:spcBef>
              <a:spcAft>
                <a:spcPts val="0"/>
              </a:spcAft>
              <a:buClr>
                <a:schemeClr val="dk1"/>
              </a:buClr>
              <a:buSzPts val="2100"/>
              <a:buNone/>
              <a:defRPr sz="2100">
                <a:solidFill>
                  <a:schemeClr val="dk1"/>
                </a:solidFill>
              </a:defRPr>
            </a:lvl2pPr>
            <a:lvl3pPr lvl="2" rtl="0">
              <a:lnSpc>
                <a:spcPct val="115000"/>
              </a:lnSpc>
              <a:spcBef>
                <a:spcPts val="0"/>
              </a:spcBef>
              <a:spcAft>
                <a:spcPts val="0"/>
              </a:spcAft>
              <a:buClr>
                <a:schemeClr val="dk1"/>
              </a:buClr>
              <a:buSzPts val="2100"/>
              <a:buNone/>
              <a:defRPr sz="2100">
                <a:solidFill>
                  <a:schemeClr val="dk1"/>
                </a:solidFill>
              </a:defRPr>
            </a:lvl3pPr>
            <a:lvl4pPr lvl="3" rtl="0">
              <a:lnSpc>
                <a:spcPct val="115000"/>
              </a:lnSpc>
              <a:spcBef>
                <a:spcPts val="0"/>
              </a:spcBef>
              <a:spcAft>
                <a:spcPts val="0"/>
              </a:spcAft>
              <a:buClr>
                <a:schemeClr val="dk1"/>
              </a:buClr>
              <a:buSzPts val="2100"/>
              <a:buNone/>
              <a:defRPr sz="2100">
                <a:solidFill>
                  <a:schemeClr val="dk1"/>
                </a:solidFill>
              </a:defRPr>
            </a:lvl4pPr>
            <a:lvl5pPr lvl="4" rtl="0">
              <a:lnSpc>
                <a:spcPct val="115000"/>
              </a:lnSpc>
              <a:spcBef>
                <a:spcPts val="0"/>
              </a:spcBef>
              <a:spcAft>
                <a:spcPts val="0"/>
              </a:spcAft>
              <a:buClr>
                <a:schemeClr val="dk1"/>
              </a:buClr>
              <a:buSzPts val="2100"/>
              <a:buNone/>
              <a:defRPr sz="2100">
                <a:solidFill>
                  <a:schemeClr val="dk1"/>
                </a:solidFill>
              </a:defRPr>
            </a:lvl5pPr>
            <a:lvl6pPr lvl="5" rtl="0">
              <a:lnSpc>
                <a:spcPct val="115000"/>
              </a:lnSpc>
              <a:spcBef>
                <a:spcPts val="0"/>
              </a:spcBef>
              <a:spcAft>
                <a:spcPts val="0"/>
              </a:spcAft>
              <a:buClr>
                <a:schemeClr val="dk1"/>
              </a:buClr>
              <a:buSzPts val="2100"/>
              <a:buNone/>
              <a:defRPr sz="2100">
                <a:solidFill>
                  <a:schemeClr val="dk1"/>
                </a:solidFill>
              </a:defRPr>
            </a:lvl6pPr>
            <a:lvl7pPr lvl="6" rtl="0">
              <a:lnSpc>
                <a:spcPct val="115000"/>
              </a:lnSpc>
              <a:spcBef>
                <a:spcPts val="0"/>
              </a:spcBef>
              <a:spcAft>
                <a:spcPts val="0"/>
              </a:spcAft>
              <a:buClr>
                <a:schemeClr val="dk1"/>
              </a:buClr>
              <a:buSzPts val="2100"/>
              <a:buNone/>
              <a:defRPr sz="2100">
                <a:solidFill>
                  <a:schemeClr val="dk1"/>
                </a:solidFill>
              </a:defRPr>
            </a:lvl7pPr>
            <a:lvl8pPr lvl="7" rtl="0">
              <a:lnSpc>
                <a:spcPct val="115000"/>
              </a:lnSpc>
              <a:spcBef>
                <a:spcPts val="0"/>
              </a:spcBef>
              <a:spcAft>
                <a:spcPts val="0"/>
              </a:spcAft>
              <a:buClr>
                <a:schemeClr val="dk1"/>
              </a:buClr>
              <a:buSzPts val="2100"/>
              <a:buNone/>
              <a:defRPr sz="2100">
                <a:solidFill>
                  <a:schemeClr val="dk1"/>
                </a:solidFill>
              </a:defRPr>
            </a:lvl8pPr>
            <a:lvl9pPr lvl="8" rtl="0">
              <a:lnSpc>
                <a:spcPct val="115000"/>
              </a:lnSpc>
              <a:spcBef>
                <a:spcPts val="0"/>
              </a:spcBef>
              <a:spcAft>
                <a:spcPts val="0"/>
              </a:spcAft>
              <a:buClr>
                <a:schemeClr val="dk1"/>
              </a:buClr>
              <a:buSzPts val="2100"/>
              <a:buNone/>
              <a:defRPr sz="2100">
                <a:solidFill>
                  <a:schemeClr val="dk1"/>
                </a:solidFill>
              </a:defRPr>
            </a:lvl9pPr>
          </a:lstStyle>
          <a:p>
            <a:endParaRPr/>
          </a:p>
        </p:txBody>
      </p:sp>
      <p:grpSp>
        <p:nvGrpSpPr>
          <p:cNvPr id="316" name="Google Shape;316;p26"/>
          <p:cNvGrpSpPr/>
          <p:nvPr/>
        </p:nvGrpSpPr>
        <p:grpSpPr>
          <a:xfrm>
            <a:off x="269722" y="1778"/>
            <a:ext cx="8607902" cy="5090199"/>
            <a:chOff x="269722" y="1778"/>
            <a:chExt cx="8607902" cy="5090199"/>
          </a:xfrm>
        </p:grpSpPr>
        <p:grpSp>
          <p:nvGrpSpPr>
            <p:cNvPr id="317" name="Google Shape;317;p26"/>
            <p:cNvGrpSpPr/>
            <p:nvPr/>
          </p:nvGrpSpPr>
          <p:grpSpPr>
            <a:xfrm rot="-5400000">
              <a:off x="8120892" y="4335245"/>
              <a:ext cx="595437" cy="918027"/>
              <a:chOff x="7884075" y="238975"/>
              <a:chExt cx="595437" cy="918027"/>
            </a:xfrm>
          </p:grpSpPr>
          <p:sp>
            <p:nvSpPr>
              <p:cNvPr id="318" name="Google Shape;318;p26"/>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8255441" y="918206"/>
                <a:ext cx="224071" cy="2387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6"/>
            <p:cNvGrpSpPr/>
            <p:nvPr/>
          </p:nvGrpSpPr>
          <p:grpSpPr>
            <a:xfrm rot="-5400000">
              <a:off x="816778" y="-545278"/>
              <a:ext cx="511237" cy="1605349"/>
              <a:chOff x="8255437" y="378850"/>
              <a:chExt cx="511237" cy="1605349"/>
            </a:xfrm>
          </p:grpSpPr>
          <p:sp>
            <p:nvSpPr>
              <p:cNvPr id="321" name="Google Shape;321;p26"/>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8288525" y="184432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24"/>
        <p:cNvGrpSpPr/>
        <p:nvPr/>
      </p:nvGrpSpPr>
      <p:grpSpPr>
        <a:xfrm>
          <a:off x="0" y="0"/>
          <a:ext cx="0" cy="0"/>
          <a:chOff x="0" y="0"/>
          <a:chExt cx="0" cy="0"/>
        </a:xfrm>
      </p:grpSpPr>
      <p:sp>
        <p:nvSpPr>
          <p:cNvPr id="325" name="Google Shape;325;p27"/>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6" name="Google Shape;326;p27"/>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7" name="Google Shape;327;p27"/>
          <p:cNvSpPr txBox="1"/>
          <p:nvPr/>
        </p:nvSpPr>
        <p:spPr>
          <a:xfrm>
            <a:off x="713277" y="3611950"/>
            <a:ext cx="4629300" cy="556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lang="en" sz="1200" b="1" u="sng">
                <a:solidFill>
                  <a:schemeClr val="hlink"/>
                </a:solidFill>
                <a:latin typeface="Lato"/>
                <a:ea typeface="Lato"/>
                <a:cs typeface="Lato"/>
                <a:sym typeface="Lato"/>
                <a:hlinkClick r:id="rId2"/>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grpSp>
        <p:nvGrpSpPr>
          <p:cNvPr id="328" name="Google Shape;328;p27"/>
          <p:cNvGrpSpPr/>
          <p:nvPr/>
        </p:nvGrpSpPr>
        <p:grpSpPr>
          <a:xfrm>
            <a:off x="179243" y="1771891"/>
            <a:ext cx="400449" cy="2933146"/>
            <a:chOff x="7553711" y="-2334286"/>
            <a:chExt cx="455625" cy="3337292"/>
          </a:xfrm>
        </p:grpSpPr>
        <p:sp>
          <p:nvSpPr>
            <p:cNvPr id="329" name="Google Shape;329;p2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27"/>
          <p:cNvGrpSpPr/>
          <p:nvPr/>
        </p:nvGrpSpPr>
        <p:grpSpPr>
          <a:xfrm>
            <a:off x="312250" y="-762725"/>
            <a:ext cx="855850" cy="2170900"/>
            <a:chOff x="312250" y="-762725"/>
            <a:chExt cx="855850" cy="2170900"/>
          </a:xfrm>
        </p:grpSpPr>
        <p:cxnSp>
          <p:nvCxnSpPr>
            <p:cNvPr id="333" name="Google Shape;333;p2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334" name="Google Shape;334;p2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 name="Google Shape;35;p4"/>
          <p:cNvSpPr txBox="1">
            <a:spLocks noGrp="1"/>
          </p:cNvSpPr>
          <p:nvPr>
            <p:ph type="body" idx="1"/>
          </p:nvPr>
        </p:nvSpPr>
        <p:spPr>
          <a:xfrm>
            <a:off x="720000" y="1215751"/>
            <a:ext cx="7704000" cy="338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AutoNum type="arabicPeriod"/>
              <a:defRPr/>
            </a:lvl1pPr>
            <a:lvl2pPr marL="914400" lvl="1" indent="-317500" rtl="0">
              <a:lnSpc>
                <a:spcPct val="115000"/>
              </a:lnSpc>
              <a:spcBef>
                <a:spcPts val="0"/>
              </a:spcBef>
              <a:spcAft>
                <a:spcPts val="0"/>
              </a:spcAft>
              <a:buSzPts val="1400"/>
              <a:buFont typeface="Lato Light"/>
              <a:buAutoNum type="alphaLcPeriod"/>
              <a:defRPr/>
            </a:lvl2pPr>
            <a:lvl3pPr marL="1371600" lvl="2" indent="-317500" rtl="0">
              <a:lnSpc>
                <a:spcPct val="115000"/>
              </a:lnSpc>
              <a:spcBef>
                <a:spcPts val="0"/>
              </a:spcBef>
              <a:spcAft>
                <a:spcPts val="0"/>
              </a:spcAft>
              <a:buSzPts val="1400"/>
              <a:buFont typeface="Lato Light"/>
              <a:buAutoNum type="romanLcPeriod"/>
              <a:defRPr/>
            </a:lvl3pPr>
            <a:lvl4pPr marL="1828800" lvl="3" indent="-317500" rtl="0">
              <a:lnSpc>
                <a:spcPct val="115000"/>
              </a:lnSpc>
              <a:spcBef>
                <a:spcPts val="0"/>
              </a:spcBef>
              <a:spcAft>
                <a:spcPts val="0"/>
              </a:spcAft>
              <a:buSzPts val="1400"/>
              <a:buFont typeface="Lato Light"/>
              <a:buAutoNum type="arabicPeriod"/>
              <a:defRPr/>
            </a:lvl4pPr>
            <a:lvl5pPr marL="2286000" lvl="4" indent="-317500" rtl="0">
              <a:lnSpc>
                <a:spcPct val="115000"/>
              </a:lnSpc>
              <a:spcBef>
                <a:spcPts val="0"/>
              </a:spcBef>
              <a:spcAft>
                <a:spcPts val="0"/>
              </a:spcAft>
              <a:buSzPts val="1400"/>
              <a:buFont typeface="Lato Light"/>
              <a:buAutoNum type="alphaLcPeriod"/>
              <a:defRPr/>
            </a:lvl5pPr>
            <a:lvl6pPr marL="2743200" lvl="5" indent="-317500" rtl="0">
              <a:lnSpc>
                <a:spcPct val="115000"/>
              </a:lnSpc>
              <a:spcBef>
                <a:spcPts val="0"/>
              </a:spcBef>
              <a:spcAft>
                <a:spcPts val="0"/>
              </a:spcAft>
              <a:buSzPts val="1400"/>
              <a:buFont typeface="Lato Light"/>
              <a:buAutoNum type="romanLcPeriod"/>
              <a:defRPr/>
            </a:lvl6pPr>
            <a:lvl7pPr marL="3200400" lvl="6" indent="-317500" rtl="0">
              <a:lnSpc>
                <a:spcPct val="115000"/>
              </a:lnSpc>
              <a:spcBef>
                <a:spcPts val="0"/>
              </a:spcBef>
              <a:spcAft>
                <a:spcPts val="0"/>
              </a:spcAft>
              <a:buSzPts val="1400"/>
              <a:buFont typeface="Lato Light"/>
              <a:buAutoNum type="arabicPeriod"/>
              <a:defRPr/>
            </a:lvl7pPr>
            <a:lvl8pPr marL="3657600" lvl="7" indent="-317500" rtl="0">
              <a:lnSpc>
                <a:spcPct val="115000"/>
              </a:lnSpc>
              <a:spcBef>
                <a:spcPts val="0"/>
              </a:spcBef>
              <a:spcAft>
                <a:spcPts val="0"/>
              </a:spcAft>
              <a:buSzPts val="1400"/>
              <a:buFont typeface="Lato Light"/>
              <a:buAutoNum type="alphaLcPeriod"/>
              <a:defRPr/>
            </a:lvl8pPr>
            <a:lvl9pPr marL="4114800" lvl="8" indent="-317500" rtl="0">
              <a:lnSpc>
                <a:spcPct val="115000"/>
              </a:lnSpc>
              <a:spcBef>
                <a:spcPts val="0"/>
              </a:spcBef>
              <a:spcAft>
                <a:spcPts val="0"/>
              </a:spcAft>
              <a:buSzPts val="1400"/>
              <a:buFont typeface="Lato Light"/>
              <a:buAutoNum type="romanLcPeriod"/>
              <a:defRPr/>
            </a:lvl9pPr>
          </a:lstStyle>
          <a:p>
            <a:endParaRPr/>
          </a:p>
        </p:txBody>
      </p:sp>
      <p:cxnSp>
        <p:nvCxnSpPr>
          <p:cNvPr id="36" name="Google Shape;36;p4"/>
          <p:cNvCxnSpPr/>
          <p:nvPr/>
        </p:nvCxnSpPr>
        <p:spPr>
          <a:xfrm rot="-5400000" flipH="1">
            <a:off x="-1741502" y="1903025"/>
            <a:ext cx="4581000" cy="342000"/>
          </a:xfrm>
          <a:prstGeom prst="bentConnector2">
            <a:avLst/>
          </a:prstGeom>
          <a:noFill/>
          <a:ln w="19050" cap="flat" cmpd="sng">
            <a:solidFill>
              <a:schemeClr val="lt2"/>
            </a:solidFill>
            <a:prstDash val="solid"/>
            <a:round/>
            <a:headEnd type="none" w="med" len="med"/>
            <a:tailEnd type="oval" w="med" len="med"/>
          </a:ln>
        </p:spPr>
      </p:cxnSp>
      <p:grpSp>
        <p:nvGrpSpPr>
          <p:cNvPr id="37" name="Google Shape;37;p4"/>
          <p:cNvGrpSpPr/>
          <p:nvPr/>
        </p:nvGrpSpPr>
        <p:grpSpPr>
          <a:xfrm>
            <a:off x="378000" y="4579925"/>
            <a:ext cx="7970450" cy="273800"/>
            <a:chOff x="378000" y="4579925"/>
            <a:chExt cx="7970450" cy="273800"/>
          </a:xfrm>
        </p:grpSpPr>
        <p:sp>
          <p:nvSpPr>
            <p:cNvPr id="38" name="Google Shape;38;p4"/>
            <p:cNvSpPr/>
            <p:nvPr/>
          </p:nvSpPr>
          <p:spPr>
            <a:xfrm>
              <a:off x="378000" y="45799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 name="Google Shape;39;p4"/>
            <p:cNvSpPr/>
            <p:nvPr/>
          </p:nvSpPr>
          <p:spPr>
            <a:xfrm>
              <a:off x="8164850" y="46701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 name="Google Shape;40;p4"/>
            <p:cNvSpPr/>
            <p:nvPr/>
          </p:nvSpPr>
          <p:spPr>
            <a:xfrm>
              <a:off x="6756550" y="4670125"/>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9" name="Google Shape;59;p6"/>
          <p:cNvGrpSpPr/>
          <p:nvPr/>
        </p:nvGrpSpPr>
        <p:grpSpPr>
          <a:xfrm>
            <a:off x="8576588" y="4496315"/>
            <a:ext cx="422946" cy="368845"/>
            <a:chOff x="8576588" y="4496315"/>
            <a:chExt cx="422946" cy="368845"/>
          </a:xfrm>
        </p:grpSpPr>
        <p:sp>
          <p:nvSpPr>
            <p:cNvPr id="60" name="Google Shape;60;p6"/>
            <p:cNvSpPr/>
            <p:nvPr/>
          </p:nvSpPr>
          <p:spPr>
            <a:xfrm rot="-5400000">
              <a:off x="8576580" y="4720848"/>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8775019" y="4496328"/>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6"/>
          <p:cNvGrpSpPr/>
          <p:nvPr/>
        </p:nvGrpSpPr>
        <p:grpSpPr>
          <a:xfrm>
            <a:off x="67325" y="-592117"/>
            <a:ext cx="8932200" cy="5485500"/>
            <a:chOff x="67325" y="-592117"/>
            <a:chExt cx="8932200" cy="5485500"/>
          </a:xfrm>
        </p:grpSpPr>
        <p:cxnSp>
          <p:nvCxnSpPr>
            <p:cNvPr id="63" name="Google Shape;63;p6"/>
            <p:cNvCxnSpPr/>
            <p:nvPr/>
          </p:nvCxnSpPr>
          <p:spPr>
            <a:xfrm>
              <a:off x="67325" y="-592117"/>
              <a:ext cx="8932200" cy="5485500"/>
            </a:xfrm>
            <a:prstGeom prst="bentConnector3">
              <a:avLst>
                <a:gd name="adj1" fmla="val 814"/>
              </a:avLst>
            </a:prstGeom>
            <a:noFill/>
            <a:ln w="19050" cap="flat" cmpd="sng">
              <a:solidFill>
                <a:schemeClr val="lt2"/>
              </a:solidFill>
              <a:prstDash val="solid"/>
              <a:round/>
              <a:headEnd type="none" w="med" len="med"/>
              <a:tailEnd type="oval" w="med" len="med"/>
            </a:ln>
          </p:spPr>
        </p:cxnSp>
        <p:cxnSp>
          <p:nvCxnSpPr>
            <p:cNvPr id="64" name="Google Shape;64;p6"/>
            <p:cNvCxnSpPr/>
            <p:nvPr/>
          </p:nvCxnSpPr>
          <p:spPr>
            <a:xfrm rot="-5400000" flipH="1">
              <a:off x="-2079325" y="1859333"/>
              <a:ext cx="4747800" cy="1497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sp>
        <p:nvSpPr>
          <p:cNvPr id="66" name="Google Shape;66;p7"/>
          <p:cNvSpPr txBox="1">
            <a:spLocks noGrp="1"/>
          </p:cNvSpPr>
          <p:nvPr>
            <p:ph type="subTitle" idx="1"/>
          </p:nvPr>
        </p:nvSpPr>
        <p:spPr>
          <a:xfrm>
            <a:off x="2375775" y="2379467"/>
            <a:ext cx="3247500" cy="11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AutoNum type="arabicPeriod"/>
              <a:defRPr sz="1400"/>
            </a:lvl1pPr>
            <a:lvl2pPr lvl="1" algn="ctr" rtl="0">
              <a:lnSpc>
                <a:spcPct val="115000"/>
              </a:lnSpc>
              <a:spcBef>
                <a:spcPts val="0"/>
              </a:spcBef>
              <a:spcAft>
                <a:spcPts val="0"/>
              </a:spcAft>
              <a:buClr>
                <a:srgbClr val="999999"/>
              </a:buClr>
              <a:buSzPts val="800"/>
              <a:buAutoNum type="alphaLcPeriod"/>
              <a:defRPr/>
            </a:lvl2pPr>
            <a:lvl3pPr lvl="2" algn="ctr" rtl="0">
              <a:lnSpc>
                <a:spcPct val="115000"/>
              </a:lnSpc>
              <a:spcBef>
                <a:spcPts val="0"/>
              </a:spcBef>
              <a:spcAft>
                <a:spcPts val="0"/>
              </a:spcAft>
              <a:buClr>
                <a:srgbClr val="999999"/>
              </a:buClr>
              <a:buSzPts val="800"/>
              <a:buAutoNum type="romanLcPeriod"/>
              <a:defRPr/>
            </a:lvl3pPr>
            <a:lvl4pPr lvl="3" algn="ctr" rtl="0">
              <a:lnSpc>
                <a:spcPct val="115000"/>
              </a:lnSpc>
              <a:spcBef>
                <a:spcPts val="0"/>
              </a:spcBef>
              <a:spcAft>
                <a:spcPts val="0"/>
              </a:spcAft>
              <a:buClr>
                <a:srgbClr val="999999"/>
              </a:buClr>
              <a:buSzPts val="800"/>
              <a:buAutoNum type="arabicPeriod"/>
              <a:defRPr/>
            </a:lvl4pPr>
            <a:lvl5pPr lvl="4" algn="ctr" rtl="0">
              <a:lnSpc>
                <a:spcPct val="115000"/>
              </a:lnSpc>
              <a:spcBef>
                <a:spcPts val="0"/>
              </a:spcBef>
              <a:spcAft>
                <a:spcPts val="0"/>
              </a:spcAft>
              <a:buClr>
                <a:srgbClr val="999999"/>
              </a:buClr>
              <a:buSzPts val="1200"/>
              <a:buAutoNum type="alphaLcPeriod"/>
              <a:defRPr/>
            </a:lvl5pPr>
            <a:lvl6pPr lvl="5" algn="ctr" rtl="0">
              <a:lnSpc>
                <a:spcPct val="115000"/>
              </a:lnSpc>
              <a:spcBef>
                <a:spcPts val="0"/>
              </a:spcBef>
              <a:spcAft>
                <a:spcPts val="0"/>
              </a:spcAft>
              <a:buClr>
                <a:srgbClr val="999999"/>
              </a:buClr>
              <a:buSzPts val="1200"/>
              <a:buAutoNum type="romanLcPeriod"/>
              <a:defRPr/>
            </a:lvl6pPr>
            <a:lvl7pPr lvl="6" algn="ctr" rtl="0">
              <a:lnSpc>
                <a:spcPct val="115000"/>
              </a:lnSpc>
              <a:spcBef>
                <a:spcPts val="0"/>
              </a:spcBef>
              <a:spcAft>
                <a:spcPts val="0"/>
              </a:spcAft>
              <a:buClr>
                <a:srgbClr val="999999"/>
              </a:buClr>
              <a:buSzPts val="700"/>
              <a:buAutoNum type="arabicPeriod"/>
              <a:defRPr/>
            </a:lvl7pPr>
            <a:lvl8pPr lvl="7" algn="ctr" rtl="0">
              <a:lnSpc>
                <a:spcPct val="115000"/>
              </a:lnSpc>
              <a:spcBef>
                <a:spcPts val="0"/>
              </a:spcBef>
              <a:spcAft>
                <a:spcPts val="0"/>
              </a:spcAft>
              <a:buClr>
                <a:srgbClr val="999999"/>
              </a:buClr>
              <a:buSzPts val="700"/>
              <a:buAutoNum type="alphaLcPeriod"/>
              <a:defRPr/>
            </a:lvl8pPr>
            <a:lvl9pPr lvl="8" algn="ctr" rtl="0">
              <a:lnSpc>
                <a:spcPct val="115000"/>
              </a:lnSpc>
              <a:spcBef>
                <a:spcPts val="0"/>
              </a:spcBef>
              <a:spcAft>
                <a:spcPts val="0"/>
              </a:spcAft>
              <a:buClr>
                <a:srgbClr val="999999"/>
              </a:buClr>
              <a:buSzPts val="600"/>
              <a:buAutoNum type="romanLcPeriod"/>
              <a:defRPr/>
            </a:lvl9pPr>
          </a:lstStyle>
          <a:p>
            <a:endParaRPr/>
          </a:p>
        </p:txBody>
      </p:sp>
      <p:sp>
        <p:nvSpPr>
          <p:cNvPr id="67" name="Google Shape;6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8" name="Google Shape;68;p7"/>
          <p:cNvGrpSpPr/>
          <p:nvPr/>
        </p:nvGrpSpPr>
        <p:grpSpPr>
          <a:xfrm>
            <a:off x="144288" y="147077"/>
            <a:ext cx="454046" cy="1101386"/>
            <a:chOff x="144288" y="147077"/>
            <a:chExt cx="454046" cy="1101386"/>
          </a:xfrm>
        </p:grpSpPr>
        <p:sp>
          <p:nvSpPr>
            <p:cNvPr id="69" name="Google Shape;69;p7"/>
            <p:cNvSpPr/>
            <p:nvPr/>
          </p:nvSpPr>
          <p:spPr>
            <a:xfrm rot="-5400000">
              <a:off x="144280" y="1470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193389" y="1068025"/>
              <a:ext cx="180450" cy="180425"/>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5400000">
              <a:off x="211443" y="746585"/>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5400000">
              <a:off x="373819" y="291403"/>
              <a:ext cx="224528" cy="224503"/>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7"/>
          <p:cNvGrpSpPr/>
          <p:nvPr/>
        </p:nvGrpSpPr>
        <p:grpSpPr>
          <a:xfrm>
            <a:off x="569675" y="183250"/>
            <a:ext cx="8764375" cy="5229850"/>
            <a:chOff x="569675" y="183250"/>
            <a:chExt cx="8764375" cy="5229850"/>
          </a:xfrm>
        </p:grpSpPr>
        <p:cxnSp>
          <p:nvCxnSpPr>
            <p:cNvPr id="74" name="Google Shape;74;p7"/>
            <p:cNvCxnSpPr/>
            <p:nvPr/>
          </p:nvCxnSpPr>
          <p:spPr>
            <a:xfrm rot="10800000">
              <a:off x="569675" y="1832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75" name="Google Shape;75;p7"/>
            <p:cNvCxnSpPr/>
            <p:nvPr/>
          </p:nvCxnSpPr>
          <p:spPr>
            <a:xfrm rot="10800000">
              <a:off x="761550" y="2948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8" name="Google Shape;78;p8"/>
          <p:cNvGrpSpPr/>
          <p:nvPr/>
        </p:nvGrpSpPr>
        <p:grpSpPr>
          <a:xfrm>
            <a:off x="-950200" y="-235500"/>
            <a:ext cx="9904500" cy="5229850"/>
            <a:chOff x="-950200" y="-235500"/>
            <a:chExt cx="9904500" cy="5229850"/>
          </a:xfrm>
        </p:grpSpPr>
        <p:cxnSp>
          <p:nvCxnSpPr>
            <p:cNvPr id="79" name="Google Shape;79;p8"/>
            <p:cNvCxnSpPr/>
            <p:nvPr/>
          </p:nvCxnSpPr>
          <p:spPr>
            <a:xfrm>
              <a:off x="-122100" y="-12395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0" name="Google Shape;80;p8"/>
            <p:cNvCxnSpPr/>
            <p:nvPr/>
          </p:nvCxnSpPr>
          <p:spPr>
            <a:xfrm>
              <a:off x="-313975" y="-235500"/>
              <a:ext cx="8572500" cy="5118300"/>
            </a:xfrm>
            <a:prstGeom prst="bentConnector3">
              <a:avLst>
                <a:gd name="adj1" fmla="val 5355"/>
              </a:avLst>
            </a:prstGeom>
            <a:noFill/>
            <a:ln w="19050" cap="flat" cmpd="sng">
              <a:solidFill>
                <a:schemeClr val="lt2"/>
              </a:solidFill>
              <a:prstDash val="solid"/>
              <a:round/>
              <a:headEnd type="none" w="med" len="med"/>
              <a:tailEnd type="oval" w="med" len="med"/>
            </a:ln>
          </p:spPr>
        </p:cxnSp>
        <p:cxnSp>
          <p:nvCxnSpPr>
            <p:cNvPr id="81" name="Google Shape;81;p8"/>
            <p:cNvCxnSpPr/>
            <p:nvPr/>
          </p:nvCxnSpPr>
          <p:spPr>
            <a:xfrm>
              <a:off x="-766600" y="2793225"/>
              <a:ext cx="9720900" cy="1699500"/>
            </a:xfrm>
            <a:prstGeom prst="bentConnector3">
              <a:avLst>
                <a:gd name="adj1" fmla="val 5194"/>
              </a:avLst>
            </a:prstGeom>
            <a:noFill/>
            <a:ln w="19050" cap="flat" cmpd="sng">
              <a:solidFill>
                <a:schemeClr val="lt2"/>
              </a:solidFill>
              <a:prstDash val="solid"/>
              <a:round/>
              <a:headEnd type="none" w="med" len="med"/>
              <a:tailEnd type="oval" w="med" len="med"/>
            </a:ln>
          </p:spPr>
        </p:cxnSp>
        <p:cxnSp>
          <p:nvCxnSpPr>
            <p:cNvPr id="82" name="Google Shape;82;p8"/>
            <p:cNvCxnSpPr/>
            <p:nvPr/>
          </p:nvCxnSpPr>
          <p:spPr>
            <a:xfrm>
              <a:off x="-950200" y="2976850"/>
              <a:ext cx="9712500" cy="1404300"/>
            </a:xfrm>
            <a:prstGeom prst="bentConnector3">
              <a:avLst>
                <a:gd name="adj1" fmla="val 14297"/>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4906675" y="1132975"/>
            <a:ext cx="35241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9"/>
          <p:cNvSpPr txBox="1">
            <a:spLocks noGrp="1"/>
          </p:cNvSpPr>
          <p:nvPr>
            <p:ph type="subTitle" idx="1"/>
          </p:nvPr>
        </p:nvSpPr>
        <p:spPr>
          <a:xfrm>
            <a:off x="4906675" y="2724350"/>
            <a:ext cx="3524100" cy="1403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endParaRPr/>
          </a:p>
        </p:txBody>
      </p:sp>
      <p:sp>
        <p:nvSpPr>
          <p:cNvPr id="86" name="Google Shape;86;p9"/>
          <p:cNvSpPr>
            <a:spLocks noGrp="1"/>
          </p:cNvSpPr>
          <p:nvPr>
            <p:ph type="pic" idx="2"/>
          </p:nvPr>
        </p:nvSpPr>
        <p:spPr>
          <a:xfrm>
            <a:off x="202954" y="388500"/>
            <a:ext cx="4379700" cy="4379700"/>
          </a:xfrm>
          <a:prstGeom prst="ellipse">
            <a:avLst/>
          </a:prstGeom>
          <a:noFill/>
          <a:ln>
            <a:noFill/>
          </a:ln>
        </p:spPr>
      </p:sp>
      <p:grpSp>
        <p:nvGrpSpPr>
          <p:cNvPr id="87" name="Google Shape;87;p9"/>
          <p:cNvGrpSpPr/>
          <p:nvPr/>
        </p:nvGrpSpPr>
        <p:grpSpPr>
          <a:xfrm rot="-1395165">
            <a:off x="172631" y="490168"/>
            <a:ext cx="882626" cy="403567"/>
            <a:chOff x="7884075" y="238975"/>
            <a:chExt cx="882599" cy="403555"/>
          </a:xfrm>
        </p:grpSpPr>
        <p:sp>
          <p:nvSpPr>
            <p:cNvPr id="88" name="Google Shape;88;p9"/>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9"/>
          <p:cNvGrpSpPr/>
          <p:nvPr/>
        </p:nvGrpSpPr>
        <p:grpSpPr>
          <a:xfrm>
            <a:off x="2422725" y="4313625"/>
            <a:ext cx="7035600" cy="513300"/>
            <a:chOff x="2422725" y="4313625"/>
            <a:chExt cx="7035600" cy="513300"/>
          </a:xfrm>
        </p:grpSpPr>
        <p:cxnSp>
          <p:nvCxnSpPr>
            <p:cNvPr id="92" name="Google Shape;92;p9"/>
            <p:cNvCxnSpPr/>
            <p:nvPr/>
          </p:nvCxnSpPr>
          <p:spPr>
            <a:xfrm rot="10800000">
              <a:off x="3750275" y="4313625"/>
              <a:ext cx="5590200" cy="513300"/>
            </a:xfrm>
            <a:prstGeom prst="bentConnector3">
              <a:avLst>
                <a:gd name="adj1" fmla="val 64140"/>
              </a:avLst>
            </a:prstGeom>
            <a:noFill/>
            <a:ln w="19050" cap="flat" cmpd="sng">
              <a:solidFill>
                <a:schemeClr val="lt2"/>
              </a:solidFill>
              <a:prstDash val="solid"/>
              <a:round/>
              <a:headEnd type="none" w="med" len="med"/>
              <a:tailEnd type="oval" w="med" len="med"/>
            </a:ln>
          </p:spPr>
        </p:cxnSp>
        <p:cxnSp>
          <p:nvCxnSpPr>
            <p:cNvPr id="93" name="Google Shape;93;p9"/>
            <p:cNvCxnSpPr/>
            <p:nvPr/>
          </p:nvCxnSpPr>
          <p:spPr>
            <a:xfrm flipH="1">
              <a:off x="2422725" y="4652400"/>
              <a:ext cx="7035600" cy="115800"/>
            </a:xfrm>
            <a:prstGeom prst="bentConnector4">
              <a:avLst>
                <a:gd name="adj1" fmla="val 34437"/>
                <a:gd name="adj2" fmla="val 305635"/>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4"/>
        <p:cNvGrpSpPr/>
        <p:nvPr/>
      </p:nvGrpSpPr>
      <p:grpSpPr>
        <a:xfrm>
          <a:off x="0" y="0"/>
          <a:ext cx="0" cy="0"/>
          <a:chOff x="0" y="0"/>
          <a:chExt cx="0" cy="0"/>
        </a:xfrm>
      </p:grpSpPr>
      <p:sp>
        <p:nvSpPr>
          <p:cNvPr id="95" name="Google Shape;95;p10"/>
          <p:cNvSpPr>
            <a:spLocks noGrp="1"/>
          </p:cNvSpPr>
          <p:nvPr>
            <p:ph type="pic" idx="2"/>
          </p:nvPr>
        </p:nvSpPr>
        <p:spPr>
          <a:xfrm>
            <a:off x="0" y="0"/>
            <a:ext cx="9144000" cy="5143500"/>
          </a:xfrm>
          <a:prstGeom prst="rect">
            <a:avLst/>
          </a:prstGeom>
          <a:noFill/>
          <a:ln>
            <a:noFill/>
          </a:ln>
        </p:spPr>
      </p:sp>
      <p:sp>
        <p:nvSpPr>
          <p:cNvPr id="96" name="Google Shape;96;p10"/>
          <p:cNvSpPr txBox="1">
            <a:spLocks noGrp="1"/>
          </p:cNvSpPr>
          <p:nvPr>
            <p:ph type="title"/>
          </p:nvPr>
        </p:nvSpPr>
        <p:spPr>
          <a:xfrm>
            <a:off x="5403175" y="3859175"/>
            <a:ext cx="3027600" cy="749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8.xml"/><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77.xml"/><Relationship Id="rId1" Type="http://schemas.openxmlformats.org/officeDocument/2006/relationships/slideLayout" Target="../slideLayouts/slideLayout22.xml"/><Relationship Id="rId5" Type="http://schemas.openxmlformats.org/officeDocument/2006/relationships/image" Target="../media/image59.jpg"/><Relationship Id="rId4" Type="http://schemas.openxmlformats.org/officeDocument/2006/relationships/image" Target="../media/image58.jp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93.xml"/><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hyperlink" Target="https://docs.google.com/spreadsheets/d/1kikyM2-u4XlbAqFdhnWhFYKgPC46WjMD_ge_I6oc554/copy#gid=0"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95.xml"/><Relationship Id="rId1" Type="http://schemas.openxmlformats.org/officeDocument/2006/relationships/slideLayout" Target="../slideLayouts/slideLayout17.xml"/><Relationship Id="rId4" Type="http://schemas.openxmlformats.org/officeDocument/2006/relationships/image" Target="../media/image64.jp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2" Type="http://schemas.openxmlformats.org/officeDocument/2006/relationships/notesSlide" Target="../notesSlides/notesSlide98.xml"/><Relationship Id="rId1" Type="http://schemas.openxmlformats.org/officeDocument/2006/relationships/slideLayout" Target="../slideLayouts/slideLayout18.xml"/><Relationship Id="rId5" Type="http://schemas.openxmlformats.org/officeDocument/2006/relationships/hyperlink" Target="https://www.freepik.com/free-vector/template-artificial-intelligence-landing-page_5960295.htm/?utm_source=slidesgo_template&amp;utm_medium=referral-link&amp;utm_campaign=sg_resources&amp;utm_content=freepik" TargetMode="External"/><Relationship Id="rId4" Type="http://schemas.openxmlformats.org/officeDocument/2006/relationships/hyperlink" Target="https://www.freepik.com/free-vector/landing-page-artificial-intelligence-template_6207934.htm/?utm_source=slidesgo_template&amp;utm_medium=referral-link&amp;utm_campaign=sg_resources&amp;utm_content=freepik" TargetMode="External"/></Relationships>
</file>

<file path=ppt/slides/_rels/slide99.xml.rels><?xml version="1.0" encoding="UTF-8" standalone="yes"?>
<Relationships xmlns="http://schemas.openxmlformats.org/package/2006/relationships"><Relationship Id="rId8" Type="http://schemas.openxmlformats.org/officeDocument/2006/relationships/hyperlink" Target="https://www.freepik.com/free-vector/gradient-sql-illustration_22112361.htm/?utm_source=slidesgo_template&amp;utm_medium=referral-link&amp;utm_campaign=sg_resources&amp;utm_content=freepik" TargetMode="External"/><Relationship Id="rId13" Type="http://schemas.openxmlformats.org/officeDocument/2006/relationships/hyperlink" Target="https://www.freepik.com/free-photo/view-automatic-recognition-software-analyzing-everyday-subjects-entities_57314205.htm/?utm_source=slidesgo_template&amp;utm_medium=referral-link&amp;utm_campaign=sg_resources&amp;utm_content=freepik" TargetMode="External"/><Relationship Id="rId3" Type="http://schemas.openxmlformats.org/officeDocument/2006/relationships/hyperlink" Target="https://www.freepik.com/free-vector/gradient-npl-illustration_22112074.htm/?utm_source=slidesgo_template&amp;utm_medium=referral-link&amp;utm_campaign=sg_resources&amp;utm_content=freepik" TargetMode="External"/><Relationship Id="rId7" Type="http://schemas.openxmlformats.org/officeDocument/2006/relationships/hyperlink" Target="https://www.freepik.com/free-vector/gradient-sql-illustration_22112359.htm/?utm_source=slidesgo_template&amp;utm_medium=referral-link&amp;utm_campaign=sg_resources&amp;utm_content=freepik" TargetMode="External"/><Relationship Id="rId12" Type="http://schemas.openxmlformats.org/officeDocument/2006/relationships/hyperlink" Target="https://www.freepik.com/free-photo/view-automatic-recognition-software-analyzing-everyday-subjects-entities_57314212.htm/?utm_source=slidesgo_template&amp;utm_medium=referral-link&amp;utm_campaign=sg_resources&amp;utm_content=freepik" TargetMode="External"/><Relationship Id="rId2" Type="http://schemas.openxmlformats.org/officeDocument/2006/relationships/notesSlide" Target="../notesSlides/notesSlide99.xml"/><Relationship Id="rId1" Type="http://schemas.openxmlformats.org/officeDocument/2006/relationships/slideLayout" Target="../slideLayouts/slideLayout20.xml"/><Relationship Id="rId6" Type="http://schemas.openxmlformats.org/officeDocument/2006/relationships/hyperlink" Target="https://www.freepik.com/free-vector/gradient-ssl-illustration_22112338.htm/?utm_source=slidesgo_template&amp;utm_medium=referral-link&amp;utm_campaign=sg_resources&amp;utm_content=freepik" TargetMode="External"/><Relationship Id="rId11" Type="http://schemas.openxmlformats.org/officeDocument/2006/relationships/hyperlink" Target="https://www.freepik.com/free-photo/person-using-ai-tool-job_60357579.htm/?utm_source=slidesgo_template&amp;utm_medium=referral-link&amp;utm_campaign=sg_resources&amp;utm_content=freepik" TargetMode="External"/><Relationship Id="rId5" Type="http://schemas.openxmlformats.org/officeDocument/2006/relationships/hyperlink" Target="https://www.freepik.com/free-vector/gradient-quantum-illustration_22112087.htm/?utm_source=slidesgo_template&amp;utm_medium=referral-link&amp;utm_campaign=sg_resources&amp;utm_content=freepik" TargetMode="External"/><Relationship Id="rId15" Type="http://schemas.openxmlformats.org/officeDocument/2006/relationships/hyperlink" Target="https://www.flaticon.com/packs/artificial-intelligence-166/?utm_source=slidesgo_template&amp;utm_medium=referral-link&amp;utm_campaign=sg_resources&amp;utm_content=flaticon" TargetMode="External"/><Relationship Id="rId10" Type="http://schemas.openxmlformats.org/officeDocument/2006/relationships/hyperlink" Target="https://www.freepik.com/free-photo/woman-with-phone-doing-face-scan_12810823.htm/?utm_source=slidesgo_template&amp;utm_medium=referral-link&amp;utm_campaign=sg_resources&amp;utm_content=freepik" TargetMode="External"/><Relationship Id="rId4"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9" Type="http://schemas.openxmlformats.org/officeDocument/2006/relationships/hyperlink" Target="https://www.freepik.com/free-vector/gradient-npl-illustration_22380775.htm/?utm_source=slidesgo_template&amp;utm_medium=referral-link&amp;utm_campaign=sg_resources&amp;utm_content=freepik" TargetMode="External"/><Relationship Id="rId14" Type="http://schemas.openxmlformats.org/officeDocument/2006/relationships/hyperlink" Target="https://www.freepik.com/free-photo/person-using-ai-tool-job_60368915.htm/?utm_source=slidesgo_template&amp;utm_medium=referral-link&amp;utm_campaign=sg_resources&amp;utm_content=freepi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61"/>
        <p:cNvGrpSpPr/>
        <p:nvPr/>
      </p:nvGrpSpPr>
      <p:grpSpPr>
        <a:xfrm>
          <a:off x="0" y="0"/>
          <a:ext cx="0" cy="0"/>
          <a:chOff x="0" y="0"/>
          <a:chExt cx="0" cy="0"/>
        </a:xfrm>
      </p:grpSpPr>
      <p:sp>
        <p:nvSpPr>
          <p:cNvPr id="362" name="Google Shape;362;p30"/>
          <p:cNvSpPr txBox="1">
            <a:spLocks noGrp="1"/>
          </p:cNvSpPr>
          <p:nvPr>
            <p:ph type="ctrTitle"/>
          </p:nvPr>
        </p:nvSpPr>
        <p:spPr>
          <a:xfrm>
            <a:off x="-319667" y="1298760"/>
            <a:ext cx="9761034" cy="119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solidFill>
                  <a:schemeClr val="dk2"/>
                </a:solidFill>
                <a:highlight>
                  <a:schemeClr val="accent6"/>
                </a:highlight>
                <a:latin typeface="Oswald"/>
                <a:ea typeface="Oswald"/>
                <a:cs typeface="Oswald"/>
                <a:sym typeface="Oswald"/>
              </a:rPr>
              <a:t>PHÁT TRIỂN HỆ THỐNG QUẢN LÝ</a:t>
            </a:r>
            <a:endParaRPr sz="3000" dirty="0">
              <a:solidFill>
                <a:schemeClr val="dk2"/>
              </a:solidFill>
              <a:highlight>
                <a:schemeClr val="accent6"/>
              </a:highlight>
              <a:latin typeface="Oswald"/>
              <a:ea typeface="Oswald"/>
              <a:cs typeface="Oswald"/>
              <a:sym typeface="Oswald"/>
            </a:endParaRPr>
          </a:p>
          <a:p>
            <a:pPr marL="0" lvl="0" indent="0" algn="ctr" rtl="0">
              <a:spcBef>
                <a:spcPts val="0"/>
              </a:spcBef>
              <a:spcAft>
                <a:spcPts val="0"/>
              </a:spcAft>
              <a:buNone/>
            </a:pPr>
            <a:r>
              <a:rPr lang="en" sz="3000" dirty="0">
                <a:solidFill>
                  <a:schemeClr val="dk2"/>
                </a:solidFill>
                <a:highlight>
                  <a:schemeClr val="accent6"/>
                </a:highlight>
                <a:latin typeface="Oswald"/>
                <a:ea typeface="Oswald"/>
                <a:cs typeface="Oswald"/>
                <a:sym typeface="Oswald"/>
              </a:rPr>
              <a:t>ĐỀ TÀI ĐỒ ÁN CHUYÊN NGÀNH, ĐỒ ÁN TỐT NGHIỆP</a:t>
            </a:r>
            <a:endParaRPr sz="3000" dirty="0">
              <a:solidFill>
                <a:schemeClr val="dk2"/>
              </a:solidFill>
              <a:highlight>
                <a:schemeClr val="accent6"/>
              </a:highlight>
              <a:latin typeface="Oswald"/>
              <a:ea typeface="Oswald"/>
              <a:cs typeface="Oswald"/>
              <a:sym typeface="Oswald"/>
            </a:endParaRPr>
          </a:p>
        </p:txBody>
      </p:sp>
      <p:cxnSp>
        <p:nvCxnSpPr>
          <p:cNvPr id="363" name="Google Shape;363;p30"/>
          <p:cNvCxnSpPr/>
          <p:nvPr/>
        </p:nvCxnSpPr>
        <p:spPr>
          <a:xfrm rot="-5400000" flipH="1">
            <a:off x="-1503425" y="-1872125"/>
            <a:ext cx="3995700" cy="345300"/>
          </a:xfrm>
          <a:prstGeom prst="bentConnector3">
            <a:avLst>
              <a:gd name="adj1" fmla="val 50000"/>
            </a:avLst>
          </a:prstGeom>
          <a:noFill/>
          <a:ln w="19050" cap="flat" cmpd="sng">
            <a:solidFill>
              <a:schemeClr val="lt2"/>
            </a:solidFill>
            <a:prstDash val="solid"/>
            <a:round/>
            <a:headEnd type="none" w="med" len="med"/>
            <a:tailEnd type="oval" w="med" len="med"/>
          </a:ln>
        </p:spPr>
      </p:cxnSp>
      <p:sp>
        <p:nvSpPr>
          <p:cNvPr id="364" name="Google Shape;364;p30"/>
          <p:cNvSpPr txBox="1"/>
          <p:nvPr/>
        </p:nvSpPr>
        <p:spPr>
          <a:xfrm>
            <a:off x="1947150" y="193425"/>
            <a:ext cx="5249700" cy="615600"/>
          </a:xfrm>
          <a:prstGeom prst="rect">
            <a:avLst/>
          </a:prstGeom>
          <a:noFill/>
          <a:ln>
            <a:noFill/>
          </a:ln>
        </p:spPr>
        <p:txBody>
          <a:bodyPr spcFirstLastPara="1" wrap="square" lIns="91425" tIns="91425" rIns="91425" bIns="91425" anchor="t" anchorCtr="0">
            <a:spAutoFit/>
          </a:bodyPr>
          <a:lstStyle/>
          <a:p>
            <a:pPr marL="0" lvl="0" indent="0" algn="ctr" rtl="0">
              <a:lnSpc>
                <a:spcPct val="50000"/>
              </a:lnSpc>
              <a:spcBef>
                <a:spcPts val="0"/>
              </a:spcBef>
              <a:spcAft>
                <a:spcPts val="0"/>
              </a:spcAft>
              <a:buNone/>
            </a:pPr>
            <a:r>
              <a:rPr lang="en" sz="1800" b="1">
                <a:solidFill>
                  <a:schemeClr val="lt2"/>
                </a:solidFill>
                <a:latin typeface="Oswald"/>
                <a:ea typeface="Oswald"/>
                <a:cs typeface="Oswald"/>
                <a:sym typeface="Oswald"/>
              </a:rPr>
              <a:t>TRƯỜNG ĐẠI HỌC BÁCH KHOA - ĐHQG-HCM </a:t>
            </a:r>
            <a:endParaRPr sz="1800" b="1">
              <a:solidFill>
                <a:schemeClr val="lt2"/>
              </a:solidFill>
              <a:latin typeface="Oswald"/>
              <a:ea typeface="Oswald"/>
              <a:cs typeface="Oswald"/>
              <a:sym typeface="Oswald"/>
            </a:endParaRPr>
          </a:p>
          <a:p>
            <a:pPr marL="0" lvl="0" indent="0" algn="ctr" rtl="0">
              <a:lnSpc>
                <a:spcPct val="50000"/>
              </a:lnSpc>
              <a:spcBef>
                <a:spcPts val="1200"/>
              </a:spcBef>
              <a:spcAft>
                <a:spcPts val="1200"/>
              </a:spcAft>
              <a:buNone/>
            </a:pPr>
            <a:r>
              <a:rPr lang="en" sz="1800" b="1">
                <a:solidFill>
                  <a:schemeClr val="lt2"/>
                </a:solidFill>
                <a:latin typeface="Oswald"/>
                <a:ea typeface="Oswald"/>
                <a:cs typeface="Oswald"/>
                <a:sym typeface="Oswald"/>
              </a:rPr>
              <a:t>KHOA KHOA HỌC VÀ KỸ THUẬT MÁY TÍNH </a:t>
            </a:r>
            <a:endParaRPr sz="1900">
              <a:solidFill>
                <a:schemeClr val="lt2"/>
              </a:solidFill>
              <a:latin typeface="Oswald"/>
              <a:ea typeface="Oswald"/>
              <a:cs typeface="Oswald"/>
              <a:sym typeface="Oswald"/>
            </a:endParaRPr>
          </a:p>
        </p:txBody>
      </p:sp>
      <p:sp>
        <p:nvSpPr>
          <p:cNvPr id="365" name="Google Shape;365;p30"/>
          <p:cNvSpPr txBox="1"/>
          <p:nvPr/>
        </p:nvSpPr>
        <p:spPr>
          <a:xfrm>
            <a:off x="1947150" y="712350"/>
            <a:ext cx="52497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sz="1800" dirty="0">
                <a:solidFill>
                  <a:schemeClr val="dk2"/>
                </a:solidFill>
                <a:latin typeface="Oswald Light"/>
                <a:ea typeface="Oswald Light"/>
                <a:cs typeface="Oswald Light"/>
                <a:sym typeface="Oswald Light"/>
              </a:rPr>
              <a:t>BÁO CÁO ĐỒ ÁN TỐT NGHIỆP</a:t>
            </a:r>
            <a:endParaRPr sz="1900" dirty="0">
              <a:solidFill>
                <a:schemeClr val="dk2"/>
              </a:solidFill>
              <a:latin typeface="Oswald Light"/>
              <a:ea typeface="Oswald Light"/>
              <a:cs typeface="Oswald Light"/>
              <a:sym typeface="Oswald Light"/>
            </a:endParaRPr>
          </a:p>
        </p:txBody>
      </p:sp>
      <p:grpSp>
        <p:nvGrpSpPr>
          <p:cNvPr id="368" name="Google Shape;368;p30"/>
          <p:cNvGrpSpPr/>
          <p:nvPr/>
        </p:nvGrpSpPr>
        <p:grpSpPr>
          <a:xfrm>
            <a:off x="7819766" y="2849175"/>
            <a:ext cx="733051" cy="692532"/>
            <a:chOff x="6580041" y="2438050"/>
            <a:chExt cx="733051" cy="692532"/>
          </a:xfrm>
        </p:grpSpPr>
        <p:sp>
          <p:nvSpPr>
            <p:cNvPr id="369" name="Google Shape;369;p30"/>
            <p:cNvSpPr/>
            <p:nvPr/>
          </p:nvSpPr>
          <p:spPr>
            <a:xfrm>
              <a:off x="6580041" y="2438050"/>
              <a:ext cx="733051" cy="692532"/>
            </a:xfrm>
            <a:custGeom>
              <a:avLst/>
              <a:gdLst/>
              <a:ahLst/>
              <a:cxnLst/>
              <a:rect l="l" t="t" r="r" b="b"/>
              <a:pathLst>
                <a:path w="12610" h="11913" extrusionOk="0">
                  <a:moveTo>
                    <a:pt x="1249" y="9369"/>
                  </a:moveTo>
                  <a:lnTo>
                    <a:pt x="3028" y="9369"/>
                  </a:lnTo>
                  <a:cubicBezTo>
                    <a:pt x="3223" y="9369"/>
                    <a:pt x="3379" y="9524"/>
                    <a:pt x="3379" y="9720"/>
                  </a:cubicBezTo>
                  <a:lnTo>
                    <a:pt x="3384" y="11533"/>
                  </a:lnTo>
                  <a:cubicBezTo>
                    <a:pt x="3384" y="11786"/>
                    <a:pt x="3695" y="11913"/>
                    <a:pt x="3879" y="11728"/>
                  </a:cubicBezTo>
                  <a:lnTo>
                    <a:pt x="5790" y="9772"/>
                  </a:lnTo>
                  <a:cubicBezTo>
                    <a:pt x="6118" y="9501"/>
                    <a:pt x="6532" y="9357"/>
                    <a:pt x="6952" y="9357"/>
                  </a:cubicBezTo>
                  <a:lnTo>
                    <a:pt x="11349" y="9357"/>
                  </a:lnTo>
                  <a:cubicBezTo>
                    <a:pt x="12040" y="9357"/>
                    <a:pt x="12609" y="8799"/>
                    <a:pt x="12609" y="8103"/>
                  </a:cubicBezTo>
                  <a:lnTo>
                    <a:pt x="12609" y="1260"/>
                  </a:lnTo>
                  <a:cubicBezTo>
                    <a:pt x="12609" y="570"/>
                    <a:pt x="12045" y="0"/>
                    <a:pt x="11349" y="0"/>
                  </a:cubicBezTo>
                  <a:lnTo>
                    <a:pt x="1255" y="0"/>
                  </a:lnTo>
                  <a:cubicBezTo>
                    <a:pt x="564" y="0"/>
                    <a:pt x="1" y="564"/>
                    <a:pt x="1" y="1260"/>
                  </a:cubicBezTo>
                  <a:lnTo>
                    <a:pt x="1" y="8103"/>
                  </a:lnTo>
                  <a:cubicBezTo>
                    <a:pt x="1" y="8805"/>
                    <a:pt x="559" y="9369"/>
                    <a:pt x="1249" y="93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0"/>
            <p:cNvSpPr/>
            <p:nvPr/>
          </p:nvSpPr>
          <p:spPr>
            <a:xfrm>
              <a:off x="6771409" y="2559138"/>
              <a:ext cx="375710" cy="302115"/>
            </a:xfrm>
            <a:custGeom>
              <a:avLst/>
              <a:gdLst/>
              <a:ahLst/>
              <a:cxnLst/>
              <a:rect l="l" t="t" r="r" b="b"/>
              <a:pathLst>
                <a:path w="6463" h="5197" extrusionOk="0">
                  <a:moveTo>
                    <a:pt x="3505" y="0"/>
                  </a:moveTo>
                  <a:lnTo>
                    <a:pt x="6463" y="0"/>
                  </a:lnTo>
                  <a:lnTo>
                    <a:pt x="6463" y="2250"/>
                  </a:lnTo>
                  <a:lnTo>
                    <a:pt x="6463" y="2953"/>
                  </a:lnTo>
                  <a:lnTo>
                    <a:pt x="6463" y="2970"/>
                  </a:lnTo>
                  <a:cubicBezTo>
                    <a:pt x="6463" y="4201"/>
                    <a:pt x="5462" y="5197"/>
                    <a:pt x="4230" y="5197"/>
                  </a:cubicBezTo>
                  <a:lnTo>
                    <a:pt x="3505" y="5197"/>
                  </a:lnTo>
                  <a:lnTo>
                    <a:pt x="3505" y="4207"/>
                  </a:lnTo>
                  <a:cubicBezTo>
                    <a:pt x="4288" y="4207"/>
                    <a:pt x="4535" y="3516"/>
                    <a:pt x="4604" y="2953"/>
                  </a:cubicBezTo>
                  <a:lnTo>
                    <a:pt x="3505" y="2953"/>
                  </a:lnTo>
                  <a:close/>
                  <a:moveTo>
                    <a:pt x="0" y="2953"/>
                  </a:moveTo>
                  <a:lnTo>
                    <a:pt x="1105" y="2953"/>
                  </a:lnTo>
                  <a:cubicBezTo>
                    <a:pt x="1036" y="3516"/>
                    <a:pt x="794" y="4207"/>
                    <a:pt x="0" y="4207"/>
                  </a:cubicBezTo>
                  <a:lnTo>
                    <a:pt x="0" y="5197"/>
                  </a:lnTo>
                  <a:lnTo>
                    <a:pt x="731" y="5197"/>
                  </a:lnTo>
                  <a:cubicBezTo>
                    <a:pt x="1957" y="5197"/>
                    <a:pt x="2958" y="4201"/>
                    <a:pt x="2958" y="2970"/>
                  </a:cubicBezTo>
                  <a:lnTo>
                    <a:pt x="2958" y="2953"/>
                  </a:lnTo>
                  <a:lnTo>
                    <a:pt x="2958" y="2250"/>
                  </a:lnTo>
                  <a:lnTo>
                    <a:pt x="2958"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30"/>
          <p:cNvGrpSpPr/>
          <p:nvPr/>
        </p:nvGrpSpPr>
        <p:grpSpPr>
          <a:xfrm>
            <a:off x="222476" y="669875"/>
            <a:ext cx="733748" cy="692591"/>
            <a:chOff x="5996926" y="1962600"/>
            <a:chExt cx="733748" cy="692591"/>
          </a:xfrm>
        </p:grpSpPr>
        <p:sp>
          <p:nvSpPr>
            <p:cNvPr id="372" name="Google Shape;372;p30"/>
            <p:cNvSpPr/>
            <p:nvPr/>
          </p:nvSpPr>
          <p:spPr>
            <a:xfrm>
              <a:off x="5996926" y="1962600"/>
              <a:ext cx="733748" cy="692591"/>
            </a:xfrm>
            <a:custGeom>
              <a:avLst/>
              <a:gdLst/>
              <a:ahLst/>
              <a:cxnLst/>
              <a:rect l="l" t="t" r="r" b="b"/>
              <a:pathLst>
                <a:path w="12622" h="11914" extrusionOk="0">
                  <a:moveTo>
                    <a:pt x="11361" y="9364"/>
                  </a:moveTo>
                  <a:lnTo>
                    <a:pt x="9583" y="9364"/>
                  </a:lnTo>
                  <a:cubicBezTo>
                    <a:pt x="9393" y="9364"/>
                    <a:pt x="9232" y="9525"/>
                    <a:pt x="9232" y="9721"/>
                  </a:cubicBezTo>
                  <a:lnTo>
                    <a:pt x="9226" y="11534"/>
                  </a:lnTo>
                  <a:cubicBezTo>
                    <a:pt x="9226" y="11781"/>
                    <a:pt x="8915" y="11913"/>
                    <a:pt x="8737" y="11723"/>
                  </a:cubicBezTo>
                  <a:lnTo>
                    <a:pt x="6820" y="9767"/>
                  </a:lnTo>
                  <a:cubicBezTo>
                    <a:pt x="6492" y="9502"/>
                    <a:pt x="6078" y="9358"/>
                    <a:pt x="5658" y="9358"/>
                  </a:cubicBezTo>
                  <a:lnTo>
                    <a:pt x="1261" y="9358"/>
                  </a:lnTo>
                  <a:cubicBezTo>
                    <a:pt x="571" y="9358"/>
                    <a:pt x="1" y="8800"/>
                    <a:pt x="1" y="8098"/>
                  </a:cubicBezTo>
                  <a:lnTo>
                    <a:pt x="1" y="1255"/>
                  </a:lnTo>
                  <a:cubicBezTo>
                    <a:pt x="1" y="565"/>
                    <a:pt x="565" y="1"/>
                    <a:pt x="1261" y="1"/>
                  </a:cubicBezTo>
                  <a:lnTo>
                    <a:pt x="11355" y="1"/>
                  </a:lnTo>
                  <a:cubicBezTo>
                    <a:pt x="12046" y="1"/>
                    <a:pt x="12615" y="559"/>
                    <a:pt x="12615" y="1255"/>
                  </a:cubicBezTo>
                  <a:lnTo>
                    <a:pt x="12615" y="8109"/>
                  </a:lnTo>
                  <a:cubicBezTo>
                    <a:pt x="12621" y="8806"/>
                    <a:pt x="12051" y="9364"/>
                    <a:pt x="11361" y="93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0"/>
            <p:cNvSpPr/>
            <p:nvPr/>
          </p:nvSpPr>
          <p:spPr>
            <a:xfrm>
              <a:off x="6163240" y="2083048"/>
              <a:ext cx="375362" cy="302812"/>
            </a:xfrm>
            <a:custGeom>
              <a:avLst/>
              <a:gdLst/>
              <a:ahLst/>
              <a:cxnLst/>
              <a:rect l="l" t="t" r="r" b="b"/>
              <a:pathLst>
                <a:path w="6457" h="5209" extrusionOk="0">
                  <a:moveTo>
                    <a:pt x="2952" y="2964"/>
                  </a:moveTo>
                  <a:lnTo>
                    <a:pt x="1853" y="2964"/>
                  </a:lnTo>
                  <a:cubicBezTo>
                    <a:pt x="1916" y="3523"/>
                    <a:pt x="2164" y="4213"/>
                    <a:pt x="2952" y="4213"/>
                  </a:cubicBezTo>
                  <a:lnTo>
                    <a:pt x="2952" y="5209"/>
                  </a:lnTo>
                  <a:lnTo>
                    <a:pt x="2227" y="5209"/>
                  </a:lnTo>
                  <a:cubicBezTo>
                    <a:pt x="996" y="5209"/>
                    <a:pt x="0" y="4207"/>
                    <a:pt x="0" y="2976"/>
                  </a:cubicBezTo>
                  <a:lnTo>
                    <a:pt x="0" y="2964"/>
                  </a:lnTo>
                  <a:lnTo>
                    <a:pt x="0" y="2257"/>
                  </a:lnTo>
                  <a:lnTo>
                    <a:pt x="0" y="6"/>
                  </a:lnTo>
                  <a:lnTo>
                    <a:pt x="2952" y="6"/>
                  </a:lnTo>
                  <a:close/>
                  <a:moveTo>
                    <a:pt x="6457" y="1"/>
                  </a:moveTo>
                  <a:lnTo>
                    <a:pt x="3499" y="1"/>
                  </a:lnTo>
                  <a:lnTo>
                    <a:pt x="3499" y="2251"/>
                  </a:lnTo>
                  <a:lnTo>
                    <a:pt x="3499" y="2959"/>
                  </a:lnTo>
                  <a:lnTo>
                    <a:pt x="3499" y="2970"/>
                  </a:lnTo>
                  <a:cubicBezTo>
                    <a:pt x="3499" y="4202"/>
                    <a:pt x="4500" y="5203"/>
                    <a:pt x="5732" y="5203"/>
                  </a:cubicBezTo>
                  <a:lnTo>
                    <a:pt x="6457" y="5203"/>
                  </a:lnTo>
                  <a:lnTo>
                    <a:pt x="6457" y="4207"/>
                  </a:lnTo>
                  <a:cubicBezTo>
                    <a:pt x="5674" y="4207"/>
                    <a:pt x="5427" y="3517"/>
                    <a:pt x="5358" y="2959"/>
                  </a:cubicBezTo>
                  <a:lnTo>
                    <a:pt x="6457" y="295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30"/>
          <p:cNvSpPr txBox="1"/>
          <p:nvPr/>
        </p:nvSpPr>
        <p:spPr>
          <a:xfrm>
            <a:off x="667076" y="3272378"/>
            <a:ext cx="5249700" cy="2031295"/>
          </a:xfrm>
          <a:prstGeom prst="rect">
            <a:avLst/>
          </a:prstGeom>
          <a:noFill/>
          <a:ln>
            <a:noFill/>
          </a:ln>
        </p:spPr>
        <p:txBody>
          <a:bodyPr spcFirstLastPara="1" wrap="square" lIns="91425" tIns="91425" rIns="91425" bIns="91425" anchor="ctr" anchorCtr="0">
            <a:spAutoFit/>
          </a:bodyPr>
          <a:lstStyle/>
          <a:p>
            <a:pPr>
              <a:spcBef>
                <a:spcPts val="1200"/>
              </a:spcBef>
              <a:spcAft>
                <a:spcPts val="1200"/>
              </a:spcAft>
            </a:pPr>
            <a:r>
              <a:rPr lang="vi-VN" sz="2000" dirty="0">
                <a:solidFill>
                  <a:schemeClr val="dk2"/>
                </a:solidFill>
                <a:latin typeface="Oswald"/>
                <a:ea typeface="Oswald"/>
                <a:cs typeface="Oswald"/>
                <a:sym typeface="Oswald"/>
              </a:rPr>
              <a:t>GVHD:</a:t>
            </a:r>
            <a:r>
              <a:rPr lang="vi-VN" sz="2000" dirty="0">
                <a:solidFill>
                  <a:schemeClr val="dk2"/>
                </a:solidFill>
                <a:latin typeface="Oswald Light"/>
                <a:ea typeface="Oswald Light"/>
                <a:cs typeface="Oswald Light"/>
                <a:sym typeface="Oswald Light"/>
              </a:rPr>
              <a:t>      </a:t>
            </a:r>
            <a:r>
              <a:rPr lang="vi-VN" sz="2000" dirty="0" err="1">
                <a:solidFill>
                  <a:schemeClr val="dk2"/>
                </a:solidFill>
                <a:latin typeface="Oswald Light"/>
                <a:ea typeface="Oswald Light"/>
                <a:cs typeface="Oswald Light"/>
                <a:sym typeface="Oswald Light"/>
              </a:rPr>
              <a:t>ThS</a:t>
            </a:r>
            <a:r>
              <a:rPr lang="vi-VN" sz="2000" dirty="0">
                <a:solidFill>
                  <a:schemeClr val="dk2"/>
                </a:solidFill>
                <a:latin typeface="Oswald Light"/>
                <a:ea typeface="Oswald Light"/>
                <a:cs typeface="Oswald Light"/>
                <a:sym typeface="Oswald Light"/>
              </a:rPr>
              <a:t>. Trương Quỳnh Chi</a:t>
            </a:r>
            <a:endParaRPr lang="en" sz="2000" dirty="0">
              <a:solidFill>
                <a:schemeClr val="dk2"/>
              </a:solidFill>
              <a:latin typeface="Oswald"/>
              <a:ea typeface="Oswald"/>
              <a:cs typeface="Oswald"/>
              <a:sym typeface="Oswald"/>
            </a:endParaRPr>
          </a:p>
          <a:p>
            <a:pPr>
              <a:spcBef>
                <a:spcPts val="1200"/>
              </a:spcBef>
              <a:spcAft>
                <a:spcPts val="1200"/>
              </a:spcAft>
            </a:pPr>
            <a:r>
              <a:rPr lang="en" sz="2000" dirty="0">
                <a:solidFill>
                  <a:schemeClr val="dk2"/>
                </a:solidFill>
                <a:latin typeface="Oswald"/>
                <a:ea typeface="Oswald"/>
                <a:cs typeface="Oswald"/>
                <a:sym typeface="Oswald"/>
              </a:rPr>
              <a:t>GVPB:</a:t>
            </a:r>
            <a:r>
              <a:rPr lang="en" sz="2000" dirty="0">
                <a:solidFill>
                  <a:schemeClr val="dk2"/>
                </a:solidFill>
                <a:latin typeface="Oswald Light"/>
                <a:ea typeface="Oswald Light"/>
                <a:cs typeface="Oswald Light"/>
                <a:sym typeface="Oswald Light"/>
              </a:rPr>
              <a:t>      ThS. Lê Thị Bảo Thu</a:t>
            </a:r>
            <a:endParaRPr lang="vi-VN" sz="2000" dirty="0">
              <a:solidFill>
                <a:schemeClr val="dk2"/>
              </a:solidFill>
              <a:latin typeface="Oswald Light"/>
              <a:ea typeface="Oswald Light"/>
              <a:cs typeface="Oswald Light"/>
              <a:sym typeface="Oswald Light"/>
            </a:endParaRPr>
          </a:p>
          <a:p>
            <a:pPr>
              <a:spcBef>
                <a:spcPts val="1200"/>
              </a:spcBef>
              <a:spcAft>
                <a:spcPts val="1200"/>
              </a:spcAft>
            </a:pPr>
            <a:r>
              <a:rPr lang="vi-VN" sz="2000" dirty="0">
                <a:solidFill>
                  <a:schemeClr val="dk2"/>
                </a:solidFill>
                <a:highlight>
                  <a:schemeClr val="accent6"/>
                </a:highlight>
                <a:latin typeface="Oswald"/>
                <a:ea typeface="Oswald"/>
                <a:cs typeface="Oswald"/>
                <a:sym typeface="Oswald"/>
              </a:rPr>
              <a:t>SVTH:</a:t>
            </a:r>
            <a:r>
              <a:rPr lang="vi-VN" sz="2000" dirty="0">
                <a:solidFill>
                  <a:schemeClr val="dk2"/>
                </a:solidFill>
                <a:highlight>
                  <a:schemeClr val="accent6"/>
                </a:highlight>
                <a:latin typeface="Oswald Light"/>
                <a:ea typeface="Oswald Light"/>
                <a:cs typeface="Oswald Light"/>
                <a:sym typeface="Oswald Light"/>
              </a:rPr>
              <a:t>      Nguyễn Văn Ngọc Quang - 2114511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16"/>
        <p:cNvGrpSpPr/>
        <p:nvPr/>
      </p:nvGrpSpPr>
      <p:grpSpPr>
        <a:xfrm>
          <a:off x="0" y="0"/>
          <a:ext cx="0" cy="0"/>
          <a:chOff x="0" y="0"/>
          <a:chExt cx="0" cy="0"/>
        </a:xfrm>
      </p:grpSpPr>
      <p:sp>
        <p:nvSpPr>
          <p:cNvPr id="517" name="Google Shape;517;p39"/>
          <p:cNvSpPr txBox="1">
            <a:spLocks noGrp="1"/>
          </p:cNvSpPr>
          <p:nvPr>
            <p:ph type="title"/>
          </p:nvPr>
        </p:nvSpPr>
        <p:spPr>
          <a:xfrm>
            <a:off x="720000" y="11499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Kiến thức nền tảng</a:t>
            </a:r>
            <a:endParaRPr>
              <a:latin typeface="Lexend"/>
              <a:ea typeface="Lexend"/>
              <a:cs typeface="Lexend"/>
              <a:sym typeface="Lexend"/>
            </a:endParaRPr>
          </a:p>
        </p:txBody>
      </p:sp>
      <p:sp>
        <p:nvSpPr>
          <p:cNvPr id="518" name="Google Shape;518;p39"/>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10</a:t>
            </a:r>
            <a:endParaRPr sz="1500" dirty="0">
              <a:solidFill>
                <a:schemeClr val="dk1"/>
              </a:solidFill>
              <a:latin typeface="Lexend"/>
              <a:ea typeface="Lexend"/>
              <a:cs typeface="Lexend"/>
              <a:sym typeface="Lexend"/>
            </a:endParaRPr>
          </a:p>
        </p:txBody>
      </p:sp>
      <p:pic>
        <p:nvPicPr>
          <p:cNvPr id="519" name="Google Shape;519;p39"/>
          <p:cNvPicPr preferRelativeResize="0"/>
          <p:nvPr/>
        </p:nvPicPr>
        <p:blipFill>
          <a:blip r:embed="rId3">
            <a:alphaModFix/>
          </a:blip>
          <a:stretch>
            <a:fillRect/>
          </a:stretch>
        </p:blipFill>
        <p:spPr>
          <a:xfrm>
            <a:off x="4067775" y="987648"/>
            <a:ext cx="4517725" cy="1319725"/>
          </a:xfrm>
          <a:prstGeom prst="rect">
            <a:avLst/>
          </a:prstGeom>
          <a:noFill/>
          <a:ln>
            <a:noFill/>
          </a:ln>
        </p:spPr>
      </p:pic>
      <p:sp>
        <p:nvSpPr>
          <p:cNvPr id="520" name="Google Shape;520;p39"/>
          <p:cNvSpPr txBox="1"/>
          <p:nvPr/>
        </p:nvSpPr>
        <p:spPr>
          <a:xfrm>
            <a:off x="816650" y="1339713"/>
            <a:ext cx="31215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Lexend"/>
                <a:ea typeface="Lexend"/>
                <a:cs typeface="Lexend"/>
                <a:sym typeface="Lexend"/>
              </a:rPr>
              <a:t>Tổng thể hệ thống được xây dựng trên mô hình </a:t>
            </a:r>
            <a:r>
              <a:rPr lang="en" b="1">
                <a:solidFill>
                  <a:schemeClr val="dk1"/>
                </a:solidFill>
                <a:latin typeface="Lexend"/>
                <a:ea typeface="Lexend"/>
                <a:cs typeface="Lexend"/>
                <a:sym typeface="Lexend"/>
              </a:rPr>
              <a:t>client - server.</a:t>
            </a:r>
            <a:endParaRPr b="1">
              <a:solidFill>
                <a:schemeClr val="dk1"/>
              </a:solidFill>
              <a:latin typeface="Lexend"/>
              <a:ea typeface="Lexend"/>
              <a:cs typeface="Lexend"/>
              <a:sym typeface="Lexend"/>
            </a:endParaRPr>
          </a:p>
          <a:p>
            <a:pPr marL="0" lvl="0" indent="0" algn="l" rtl="0">
              <a:spcBef>
                <a:spcPts val="0"/>
              </a:spcBef>
              <a:spcAft>
                <a:spcPts val="0"/>
              </a:spcAft>
              <a:buNone/>
            </a:pPr>
            <a:endParaRPr b="1">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Cả hai giao tiếp với nhau qua một giao thức HTTP/HTTPS và cụ thể trong đề tài này thì dựa vào kiến trúc RESTful API.</a:t>
            </a:r>
            <a:endParaRPr>
              <a:solidFill>
                <a:schemeClr val="dk1"/>
              </a:solidFill>
              <a:latin typeface="Lexend"/>
              <a:ea typeface="Lexend"/>
              <a:cs typeface="Lexend"/>
              <a:sym typeface="Lexend"/>
            </a:endParaRPr>
          </a:p>
        </p:txBody>
      </p:sp>
      <p:pic>
        <p:nvPicPr>
          <p:cNvPr id="521" name="Google Shape;521;p39"/>
          <p:cNvPicPr preferRelativeResize="0"/>
          <p:nvPr/>
        </p:nvPicPr>
        <p:blipFill>
          <a:blip r:embed="rId4">
            <a:alphaModFix/>
          </a:blip>
          <a:stretch>
            <a:fillRect/>
          </a:stretch>
        </p:blipFill>
        <p:spPr>
          <a:xfrm>
            <a:off x="4067763" y="2901073"/>
            <a:ext cx="4089474" cy="2030027"/>
          </a:xfrm>
          <a:prstGeom prst="rect">
            <a:avLst/>
          </a:prstGeom>
          <a:noFill/>
          <a:ln>
            <a:noFill/>
          </a:ln>
        </p:spPr>
      </p:pic>
      <p:sp>
        <p:nvSpPr>
          <p:cNvPr id="522" name="Google Shape;522;p39"/>
          <p:cNvSpPr txBox="1"/>
          <p:nvPr/>
        </p:nvSpPr>
        <p:spPr>
          <a:xfrm>
            <a:off x="816650" y="3237888"/>
            <a:ext cx="3121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Lexend"/>
                <a:ea typeface="Lexend"/>
                <a:cs typeface="Lexend"/>
                <a:sym typeface="Lexend"/>
              </a:rPr>
              <a:t>Bảo mật xác thực hệ thống bằng chuỗi </a:t>
            </a:r>
            <a:r>
              <a:rPr lang="en" b="1">
                <a:solidFill>
                  <a:schemeClr val="dk1"/>
                </a:solidFill>
                <a:latin typeface="Lexend"/>
                <a:ea typeface="Lexend"/>
                <a:cs typeface="Lexend"/>
                <a:sym typeface="Lexend"/>
              </a:rPr>
              <a:t>JWT</a:t>
            </a:r>
            <a:endParaRPr b="1">
              <a:solidFill>
                <a:schemeClr val="dk1"/>
              </a:solidFill>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26"/>
        <p:cNvGrpSpPr/>
        <p:nvPr/>
      </p:nvGrpSpPr>
      <p:grpSpPr>
        <a:xfrm>
          <a:off x="0" y="0"/>
          <a:ext cx="0" cy="0"/>
          <a:chOff x="0" y="0"/>
          <a:chExt cx="0" cy="0"/>
        </a:xfrm>
      </p:grpSpPr>
      <p:sp>
        <p:nvSpPr>
          <p:cNvPr id="527" name="Google Shape;527;p40"/>
          <p:cNvSpPr txBox="1">
            <a:spLocks noGrp="1"/>
          </p:cNvSpPr>
          <p:nvPr>
            <p:ph type="title"/>
          </p:nvPr>
        </p:nvSpPr>
        <p:spPr>
          <a:xfrm>
            <a:off x="720000" y="11499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Kiến thức nền tảng</a:t>
            </a:r>
            <a:endParaRPr>
              <a:latin typeface="Lexend"/>
              <a:ea typeface="Lexend"/>
              <a:cs typeface="Lexend"/>
              <a:sym typeface="Lexend"/>
            </a:endParaRPr>
          </a:p>
        </p:txBody>
      </p:sp>
      <p:sp>
        <p:nvSpPr>
          <p:cNvPr id="528" name="Google Shape;528;p40"/>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11</a:t>
            </a:r>
          </a:p>
        </p:txBody>
      </p:sp>
      <p:sp>
        <p:nvSpPr>
          <p:cNvPr id="529" name="Google Shape;529;p40"/>
          <p:cNvSpPr txBox="1"/>
          <p:nvPr/>
        </p:nvSpPr>
        <p:spPr>
          <a:xfrm>
            <a:off x="816650" y="1339713"/>
            <a:ext cx="3121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Lexend"/>
                <a:ea typeface="Lexend"/>
                <a:cs typeface="Lexend"/>
                <a:sym typeface="Lexend"/>
              </a:rPr>
              <a:t>Client được hiện thực bằng </a:t>
            </a:r>
            <a:r>
              <a:rPr lang="en" b="1">
                <a:solidFill>
                  <a:schemeClr val="dk1"/>
                </a:solidFill>
                <a:latin typeface="Lexend"/>
                <a:ea typeface="Lexend"/>
                <a:cs typeface="Lexend"/>
                <a:sym typeface="Lexend"/>
              </a:rPr>
              <a:t>React</a:t>
            </a:r>
            <a:r>
              <a:rPr lang="en">
                <a:solidFill>
                  <a:schemeClr val="dk1"/>
                </a:solidFill>
                <a:latin typeface="Lexend"/>
                <a:ea typeface="Lexend"/>
                <a:cs typeface="Lexend"/>
                <a:sym typeface="Lexend"/>
              </a:rPr>
              <a:t> với kiến trúc Component-based</a:t>
            </a:r>
            <a:r>
              <a:rPr lang="en" b="1">
                <a:solidFill>
                  <a:schemeClr val="dk1"/>
                </a:solidFill>
                <a:latin typeface="Lexend"/>
                <a:ea typeface="Lexend"/>
                <a:cs typeface="Lexend"/>
                <a:sym typeface="Lexend"/>
              </a:rPr>
              <a:t> </a:t>
            </a:r>
            <a:r>
              <a:rPr lang="en">
                <a:solidFill>
                  <a:schemeClr val="dk1"/>
                </a:solidFill>
                <a:latin typeface="Lexend"/>
                <a:ea typeface="Lexend"/>
                <a:cs typeface="Lexend"/>
                <a:sym typeface="Lexend"/>
              </a:rPr>
              <a:t>và quản lý state bằng </a:t>
            </a:r>
            <a:r>
              <a:rPr lang="en" b="1">
                <a:solidFill>
                  <a:schemeClr val="dk1"/>
                </a:solidFill>
                <a:latin typeface="Lexend"/>
                <a:ea typeface="Lexend"/>
                <a:cs typeface="Lexend"/>
                <a:sym typeface="Lexend"/>
              </a:rPr>
              <a:t>React Context.</a:t>
            </a:r>
            <a:r>
              <a:rPr lang="en">
                <a:solidFill>
                  <a:schemeClr val="dk1"/>
                </a:solidFill>
                <a:latin typeface="Lexend"/>
                <a:ea typeface="Lexend"/>
                <a:cs typeface="Lexend"/>
                <a:sym typeface="Lexend"/>
              </a:rPr>
              <a:t> </a:t>
            </a:r>
            <a:endParaRPr>
              <a:solidFill>
                <a:schemeClr val="dk1"/>
              </a:solidFill>
              <a:latin typeface="Lexend"/>
              <a:ea typeface="Lexend"/>
              <a:cs typeface="Lexend"/>
              <a:sym typeface="Lexend"/>
            </a:endParaRPr>
          </a:p>
        </p:txBody>
      </p:sp>
      <p:pic>
        <p:nvPicPr>
          <p:cNvPr id="530" name="Google Shape;530;p40"/>
          <p:cNvPicPr preferRelativeResize="0"/>
          <p:nvPr/>
        </p:nvPicPr>
        <p:blipFill>
          <a:blip r:embed="rId3">
            <a:alphaModFix/>
          </a:blip>
          <a:stretch>
            <a:fillRect/>
          </a:stretch>
        </p:blipFill>
        <p:spPr>
          <a:xfrm>
            <a:off x="4289000" y="873801"/>
            <a:ext cx="3841001" cy="2159125"/>
          </a:xfrm>
          <a:prstGeom prst="rect">
            <a:avLst/>
          </a:prstGeom>
          <a:noFill/>
          <a:ln>
            <a:noFill/>
          </a:ln>
        </p:spPr>
      </p:pic>
      <p:pic>
        <p:nvPicPr>
          <p:cNvPr id="531" name="Google Shape;531;p40"/>
          <p:cNvPicPr preferRelativeResize="0"/>
          <p:nvPr/>
        </p:nvPicPr>
        <p:blipFill>
          <a:blip r:embed="rId4">
            <a:alphaModFix/>
          </a:blip>
          <a:stretch>
            <a:fillRect/>
          </a:stretch>
        </p:blipFill>
        <p:spPr>
          <a:xfrm>
            <a:off x="4654913" y="3125313"/>
            <a:ext cx="3373776" cy="1805788"/>
          </a:xfrm>
          <a:prstGeom prst="rect">
            <a:avLst/>
          </a:prstGeom>
          <a:noFill/>
          <a:ln>
            <a:noFill/>
          </a:ln>
        </p:spPr>
      </p:pic>
      <p:sp>
        <p:nvSpPr>
          <p:cNvPr id="532" name="Google Shape;532;p40"/>
          <p:cNvSpPr txBox="1"/>
          <p:nvPr/>
        </p:nvSpPr>
        <p:spPr>
          <a:xfrm>
            <a:off x="816650" y="2571738"/>
            <a:ext cx="3121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Lexend"/>
                <a:ea typeface="Lexend"/>
                <a:cs typeface="Lexend"/>
                <a:sym typeface="Lexend"/>
              </a:rPr>
              <a:t>Server xây dựng với </a:t>
            </a:r>
            <a:r>
              <a:rPr lang="en" b="1">
                <a:solidFill>
                  <a:schemeClr val="dk1"/>
                </a:solidFill>
                <a:latin typeface="Lexend"/>
                <a:ea typeface="Lexend"/>
                <a:cs typeface="Lexend"/>
                <a:sym typeface="Lexend"/>
              </a:rPr>
              <a:t>Nest</a:t>
            </a:r>
            <a:r>
              <a:rPr lang="en">
                <a:solidFill>
                  <a:schemeClr val="dk1"/>
                </a:solidFill>
                <a:latin typeface="Lexend"/>
                <a:ea typeface="Lexend"/>
                <a:cs typeface="Lexend"/>
                <a:sym typeface="Lexend"/>
              </a:rPr>
              <a:t> cùng kiến trúc Modular layered tích hợp </a:t>
            </a:r>
            <a:r>
              <a:rPr lang="en" b="1">
                <a:solidFill>
                  <a:schemeClr val="dk1"/>
                </a:solidFill>
                <a:latin typeface="Lexend"/>
                <a:ea typeface="Lexend"/>
                <a:cs typeface="Lexend"/>
                <a:sym typeface="Lexend"/>
              </a:rPr>
              <a:t>OpenRouter </a:t>
            </a:r>
            <a:r>
              <a:rPr lang="en">
                <a:solidFill>
                  <a:schemeClr val="dk1"/>
                </a:solidFill>
                <a:latin typeface="Lexend"/>
                <a:ea typeface="Lexend"/>
                <a:cs typeface="Lexend"/>
                <a:sym typeface="Lexend"/>
              </a:rPr>
              <a:t>để sử dụng các model AI.</a:t>
            </a:r>
            <a:endParaRPr>
              <a:solidFill>
                <a:schemeClr val="dk1"/>
              </a:solidFill>
              <a:latin typeface="Lexend"/>
              <a:ea typeface="Lexend"/>
              <a:cs typeface="Lexend"/>
              <a:sym typeface="Lexend"/>
            </a:endParaRPr>
          </a:p>
        </p:txBody>
      </p:sp>
      <p:sp>
        <p:nvSpPr>
          <p:cNvPr id="533" name="Google Shape;533;p40"/>
          <p:cNvSpPr txBox="1"/>
          <p:nvPr/>
        </p:nvSpPr>
        <p:spPr>
          <a:xfrm>
            <a:off x="816650" y="3884388"/>
            <a:ext cx="312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Lexend"/>
                <a:ea typeface="Lexend"/>
                <a:cs typeface="Lexend"/>
                <a:sym typeface="Lexend"/>
              </a:rPr>
              <a:t>Database được quản lý bởi </a:t>
            </a:r>
            <a:r>
              <a:rPr lang="en" b="1">
                <a:solidFill>
                  <a:schemeClr val="dk1"/>
                </a:solidFill>
                <a:latin typeface="Lexend"/>
                <a:ea typeface="Lexend"/>
                <a:cs typeface="Lexend"/>
                <a:sym typeface="Lexend"/>
              </a:rPr>
              <a:t>PostgreSQL</a:t>
            </a:r>
            <a:r>
              <a:rPr lang="en">
                <a:solidFill>
                  <a:schemeClr val="dk1"/>
                </a:solidFill>
                <a:latin typeface="Lexend"/>
                <a:ea typeface="Lexend"/>
                <a:cs typeface="Lexend"/>
                <a:sym typeface="Lexend"/>
              </a:rPr>
              <a:t> với khả năng lưu trữ và truy xuất dữ liệu mạnh mẽ.</a:t>
            </a:r>
            <a:endParaRPr>
              <a:solidFill>
                <a:schemeClr val="dk1"/>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26">
          <a:extLst>
            <a:ext uri="{FF2B5EF4-FFF2-40B4-BE49-F238E27FC236}">
              <a16:creationId xmlns:a16="http://schemas.microsoft.com/office/drawing/2014/main" id="{FC632C65-92B3-8236-D331-2D2E887B548A}"/>
            </a:ext>
          </a:extLst>
        </p:cNvPr>
        <p:cNvGrpSpPr/>
        <p:nvPr/>
      </p:nvGrpSpPr>
      <p:grpSpPr>
        <a:xfrm>
          <a:off x="0" y="0"/>
          <a:ext cx="0" cy="0"/>
          <a:chOff x="0" y="0"/>
          <a:chExt cx="0" cy="0"/>
        </a:xfrm>
      </p:grpSpPr>
      <p:sp>
        <p:nvSpPr>
          <p:cNvPr id="527" name="Google Shape;527;p40">
            <a:extLst>
              <a:ext uri="{FF2B5EF4-FFF2-40B4-BE49-F238E27FC236}">
                <a16:creationId xmlns:a16="http://schemas.microsoft.com/office/drawing/2014/main" id="{455A9D73-9A4D-C1CA-8499-CAC8D178266C}"/>
              </a:ext>
            </a:extLst>
          </p:cNvPr>
          <p:cNvSpPr txBox="1">
            <a:spLocks noGrp="1"/>
          </p:cNvSpPr>
          <p:nvPr>
            <p:ph type="title"/>
          </p:nvPr>
        </p:nvSpPr>
        <p:spPr>
          <a:xfrm>
            <a:off x="720000" y="114994"/>
            <a:ext cx="1205444" cy="28512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a:ea typeface="Lexend"/>
                <a:cs typeface="Lexend"/>
                <a:sym typeface="Lexend"/>
              </a:rPr>
              <a:t>Kiến trúc tổng thể</a:t>
            </a:r>
            <a:endParaRPr dirty="0">
              <a:latin typeface="Lexend"/>
              <a:ea typeface="Lexend"/>
              <a:cs typeface="Lexend"/>
              <a:sym typeface="Lexend"/>
            </a:endParaRPr>
          </a:p>
        </p:txBody>
      </p:sp>
      <p:sp>
        <p:nvSpPr>
          <p:cNvPr id="528" name="Google Shape;528;p40">
            <a:extLst>
              <a:ext uri="{FF2B5EF4-FFF2-40B4-BE49-F238E27FC236}">
                <a16:creationId xmlns:a16="http://schemas.microsoft.com/office/drawing/2014/main" id="{4CAD9C6F-45F5-AF64-209E-397E0F80F44A}"/>
              </a:ext>
            </a:extLst>
          </p:cNvPr>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12</a:t>
            </a:r>
            <a:endParaRPr sz="1500" dirty="0">
              <a:solidFill>
                <a:schemeClr val="dk1"/>
              </a:solidFill>
              <a:latin typeface="Lexend"/>
              <a:ea typeface="Lexend"/>
              <a:cs typeface="Lexend"/>
              <a:sym typeface="Lexend"/>
            </a:endParaRPr>
          </a:p>
        </p:txBody>
      </p:sp>
      <p:pic>
        <p:nvPicPr>
          <p:cNvPr id="3" name="Picture 2" descr="A diagram of a software system&#10;&#10;AI-generated content may be incorrect.">
            <a:extLst>
              <a:ext uri="{FF2B5EF4-FFF2-40B4-BE49-F238E27FC236}">
                <a16:creationId xmlns:a16="http://schemas.microsoft.com/office/drawing/2014/main" id="{FF374B26-62E7-77E2-2F3D-089C5264FA4A}"/>
              </a:ext>
            </a:extLst>
          </p:cNvPr>
          <p:cNvPicPr>
            <a:picLocks noChangeAspect="1"/>
          </p:cNvPicPr>
          <p:nvPr/>
        </p:nvPicPr>
        <p:blipFill>
          <a:blip r:embed="rId3"/>
          <a:stretch>
            <a:fillRect/>
          </a:stretch>
        </p:blipFill>
        <p:spPr>
          <a:xfrm>
            <a:off x="1819571" y="178417"/>
            <a:ext cx="6241024" cy="4600807"/>
          </a:xfrm>
          <a:prstGeom prst="rect">
            <a:avLst/>
          </a:prstGeom>
        </p:spPr>
      </p:pic>
    </p:spTree>
    <p:extLst>
      <p:ext uri="{BB962C8B-B14F-4D97-AF65-F5344CB8AC3E}">
        <p14:creationId xmlns:p14="http://schemas.microsoft.com/office/powerpoint/2010/main" val="17769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37"/>
        <p:cNvGrpSpPr/>
        <p:nvPr/>
      </p:nvGrpSpPr>
      <p:grpSpPr>
        <a:xfrm>
          <a:off x="0" y="0"/>
          <a:ext cx="0" cy="0"/>
          <a:chOff x="0" y="0"/>
          <a:chExt cx="0" cy="0"/>
        </a:xfrm>
      </p:grpSpPr>
      <p:sp>
        <p:nvSpPr>
          <p:cNvPr id="538" name="Google Shape;538;p41"/>
          <p:cNvSpPr txBox="1">
            <a:spLocks noGrp="1"/>
          </p:cNvSpPr>
          <p:nvPr>
            <p:ph type="title"/>
          </p:nvPr>
        </p:nvSpPr>
        <p:spPr>
          <a:xfrm>
            <a:off x="720000" y="11499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PHÂN TÍCH YÊU CẦU CHỨC NĂNG</a:t>
            </a:r>
            <a:endParaRPr>
              <a:latin typeface="Lexend"/>
              <a:ea typeface="Lexend"/>
              <a:cs typeface="Lexend"/>
              <a:sym typeface="Lexend"/>
            </a:endParaRPr>
          </a:p>
        </p:txBody>
      </p:sp>
      <p:sp>
        <p:nvSpPr>
          <p:cNvPr id="540" name="Google Shape;540;p41"/>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500">
                <a:solidFill>
                  <a:schemeClr val="dk1"/>
                </a:solidFill>
                <a:latin typeface="Lexend"/>
                <a:ea typeface="Lexend"/>
                <a:cs typeface="Lexend"/>
                <a:sym typeface="Lexend"/>
              </a:rPr>
              <a:t>13</a:t>
            </a:r>
            <a:endParaRPr sz="1500">
              <a:solidFill>
                <a:schemeClr val="dk1"/>
              </a:solidFill>
              <a:latin typeface="Lexend"/>
              <a:ea typeface="Lexend"/>
              <a:cs typeface="Lexend"/>
              <a:sym typeface="Lexend"/>
            </a:endParaRPr>
          </a:p>
        </p:txBody>
      </p:sp>
      <p:sp>
        <p:nvSpPr>
          <p:cNvPr id="541" name="Google Shape;541;p41"/>
          <p:cNvSpPr txBox="1">
            <a:spLocks noGrp="1"/>
          </p:cNvSpPr>
          <p:nvPr>
            <p:ph type="subTitle" idx="4294967295"/>
          </p:nvPr>
        </p:nvSpPr>
        <p:spPr>
          <a:xfrm>
            <a:off x="1001250" y="942950"/>
            <a:ext cx="7281000" cy="3514800"/>
          </a:xfrm>
          <a:prstGeom prst="rect">
            <a:avLst/>
          </a:prstGeom>
          <a:noFill/>
        </p:spPr>
        <p:txBody>
          <a:bodyPr spcFirstLastPara="1" wrap="square" lIns="91425" tIns="91425" rIns="91425" bIns="91425" anchor="ctr" anchorCtr="0">
            <a:noAutofit/>
          </a:bodyPr>
          <a:lstStyle/>
          <a:p>
            <a:pPr marL="457200" lvl="0" indent="-368300" algn="l" rtl="0">
              <a:lnSpc>
                <a:spcPct val="130000"/>
              </a:lnSpc>
              <a:spcBef>
                <a:spcPts val="1200"/>
              </a:spcBef>
              <a:spcAft>
                <a:spcPts val="0"/>
              </a:spcAft>
              <a:buClr>
                <a:srgbClr val="000000"/>
              </a:buClr>
              <a:buSzPts val="2200"/>
              <a:buFont typeface="Lexend"/>
              <a:buChar char="●"/>
            </a:pPr>
            <a:r>
              <a:rPr lang="en" sz="2200" dirty="0">
                <a:solidFill>
                  <a:srgbClr val="231F20"/>
                </a:solidFill>
                <a:latin typeface="Lexend"/>
                <a:ea typeface="Lexend"/>
                <a:cs typeface="Lexend"/>
                <a:sym typeface="Lexend"/>
              </a:rPr>
              <a:t>Đăng ký, đề xuất, xét duyệt đề tài.</a:t>
            </a:r>
            <a:endParaRPr sz="2200" dirty="0">
              <a:solidFill>
                <a:srgbClr val="231F20"/>
              </a:solidFill>
              <a:latin typeface="Lexend"/>
              <a:ea typeface="Lexend"/>
              <a:cs typeface="Lexend"/>
              <a:sym typeface="Lexend"/>
            </a:endParaRPr>
          </a:p>
          <a:p>
            <a:pPr marL="457200" lvl="0" indent="-368300" algn="l" rtl="0">
              <a:lnSpc>
                <a:spcPct val="130000"/>
              </a:lnSpc>
              <a:spcBef>
                <a:spcPts val="0"/>
              </a:spcBef>
              <a:spcAft>
                <a:spcPts val="0"/>
              </a:spcAft>
              <a:buClr>
                <a:srgbClr val="000000"/>
              </a:buClr>
              <a:buSzPts val="2200"/>
              <a:buFont typeface="Lexend"/>
              <a:buChar char="●"/>
            </a:pPr>
            <a:r>
              <a:rPr lang="en" sz="2200" dirty="0">
                <a:solidFill>
                  <a:srgbClr val="231F20"/>
                </a:solidFill>
                <a:latin typeface="Lexend"/>
                <a:ea typeface="Lexend"/>
                <a:cs typeface="Lexend"/>
                <a:sym typeface="Lexend"/>
              </a:rPr>
              <a:t>Gợi ý đề tài cho sinh viên</a:t>
            </a:r>
            <a:endParaRPr sz="2200" dirty="0">
              <a:solidFill>
                <a:srgbClr val="231F20"/>
              </a:solidFill>
              <a:latin typeface="Lexend"/>
              <a:ea typeface="Lexend"/>
              <a:cs typeface="Lexend"/>
              <a:sym typeface="Lexend"/>
            </a:endParaRPr>
          </a:p>
          <a:p>
            <a:pPr marL="457200" lvl="0" indent="-368300" algn="l" rtl="0">
              <a:lnSpc>
                <a:spcPct val="130000"/>
              </a:lnSpc>
              <a:spcBef>
                <a:spcPts val="0"/>
              </a:spcBef>
              <a:spcAft>
                <a:spcPts val="0"/>
              </a:spcAft>
              <a:buClr>
                <a:srgbClr val="000000"/>
              </a:buClr>
              <a:buSzPts val="2200"/>
              <a:buFont typeface="Lexend"/>
              <a:buChar char="●"/>
            </a:pPr>
            <a:r>
              <a:rPr lang="en" sz="2200" dirty="0">
                <a:solidFill>
                  <a:srgbClr val="231F20"/>
                </a:solidFill>
                <a:latin typeface="Lexend"/>
                <a:ea typeface="Lexend"/>
                <a:cs typeface="Lexend"/>
                <a:sym typeface="Lexend"/>
              </a:rPr>
              <a:t>Quản lý tiến độ: Sinh viên cập nhật báo cáo, giảng viên theo dõi và giao nhiệm vụ cụ thể.</a:t>
            </a:r>
            <a:endParaRPr sz="2200" dirty="0">
              <a:solidFill>
                <a:srgbClr val="231F20"/>
              </a:solidFill>
              <a:latin typeface="Lexend"/>
              <a:ea typeface="Lexend"/>
              <a:cs typeface="Lexend"/>
              <a:sym typeface="Lexend"/>
            </a:endParaRPr>
          </a:p>
          <a:p>
            <a:pPr marL="457200" lvl="0" indent="-368300" algn="l" rtl="0">
              <a:lnSpc>
                <a:spcPct val="130000"/>
              </a:lnSpc>
              <a:spcBef>
                <a:spcPts val="0"/>
              </a:spcBef>
              <a:spcAft>
                <a:spcPts val="0"/>
              </a:spcAft>
              <a:buClr>
                <a:srgbClr val="000000"/>
              </a:buClr>
              <a:buSzPts val="2200"/>
              <a:buFont typeface="Lexend"/>
              <a:buChar char="●"/>
            </a:pPr>
            <a:r>
              <a:rPr lang="en" sz="2200" dirty="0">
                <a:solidFill>
                  <a:srgbClr val="231F20"/>
                </a:solidFill>
                <a:latin typeface="Lexend"/>
                <a:ea typeface="Lexend"/>
                <a:cs typeface="Lexend"/>
                <a:sym typeface="Lexend"/>
              </a:rPr>
              <a:t>Đánh giá đề tài: Giảng viên chấm điểm đề tài.</a:t>
            </a:r>
            <a:endParaRPr sz="2200" dirty="0">
              <a:solidFill>
                <a:srgbClr val="231F20"/>
              </a:solidFill>
              <a:latin typeface="Lexend"/>
              <a:ea typeface="Lexend"/>
              <a:cs typeface="Lexend"/>
              <a:sym typeface="Lexend"/>
            </a:endParaRPr>
          </a:p>
          <a:p>
            <a:pPr marL="457200" lvl="0" indent="-368300" algn="l" rtl="0">
              <a:lnSpc>
                <a:spcPct val="130000"/>
              </a:lnSpc>
              <a:spcBef>
                <a:spcPts val="0"/>
              </a:spcBef>
              <a:spcAft>
                <a:spcPts val="0"/>
              </a:spcAft>
              <a:buClr>
                <a:srgbClr val="000000"/>
              </a:buClr>
              <a:buSzPts val="2200"/>
              <a:buFont typeface="Lexend"/>
              <a:buChar char="●"/>
            </a:pPr>
            <a:r>
              <a:rPr lang="en" sz="2200" dirty="0">
                <a:solidFill>
                  <a:srgbClr val="231F20"/>
                </a:solidFill>
                <a:latin typeface="Lexend"/>
                <a:ea typeface="Lexend"/>
                <a:cs typeface="Lexend"/>
                <a:sym typeface="Lexend"/>
              </a:rPr>
              <a:t>Gửi thông báo: Trạng thái duyệt, trạng thái</a:t>
            </a:r>
            <a:r>
              <a:rPr lang="vi-VN" sz="2200" dirty="0">
                <a:solidFill>
                  <a:srgbClr val="231F20"/>
                </a:solidFill>
                <a:latin typeface="Lexend"/>
                <a:ea typeface="Lexend"/>
                <a:cs typeface="Lexend"/>
                <a:sym typeface="Lexend"/>
              </a:rPr>
              <a:t> hướng dẫn </a:t>
            </a:r>
            <a:r>
              <a:rPr lang="en" sz="2200" dirty="0">
                <a:solidFill>
                  <a:srgbClr val="231F20"/>
                </a:solidFill>
                <a:latin typeface="Lexend"/>
                <a:ea typeface="Lexend"/>
                <a:cs typeface="Lexend"/>
                <a:sym typeface="Lexend"/>
              </a:rPr>
              <a:t>của đề tài.</a:t>
            </a:r>
            <a:endParaRPr sz="2200" dirty="0">
              <a:solidFill>
                <a:srgbClr val="231F20"/>
              </a:solidFill>
              <a:latin typeface="Lexend"/>
              <a:ea typeface="Lexend"/>
              <a:cs typeface="Lexend"/>
              <a:sym typeface="Lexen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45"/>
        <p:cNvGrpSpPr/>
        <p:nvPr/>
      </p:nvGrpSpPr>
      <p:grpSpPr>
        <a:xfrm>
          <a:off x="0" y="0"/>
          <a:ext cx="0" cy="0"/>
          <a:chOff x="0" y="0"/>
          <a:chExt cx="0" cy="0"/>
        </a:xfrm>
      </p:grpSpPr>
      <p:sp>
        <p:nvSpPr>
          <p:cNvPr id="546" name="Google Shape;546;p42"/>
          <p:cNvSpPr txBox="1">
            <a:spLocks noGrp="1"/>
          </p:cNvSpPr>
          <p:nvPr>
            <p:ph type="title"/>
          </p:nvPr>
        </p:nvSpPr>
        <p:spPr>
          <a:xfrm>
            <a:off x="720000" y="230450"/>
            <a:ext cx="803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a:ea typeface="Lexend"/>
                <a:cs typeface="Lexend"/>
                <a:sym typeface="Lexend"/>
              </a:rPr>
              <a:t>PHÂN TÍCH YÊU CẦU PHI CHỨC NĂNG</a:t>
            </a:r>
            <a:endParaRPr dirty="0">
              <a:latin typeface="Lexend"/>
              <a:ea typeface="Lexend"/>
              <a:cs typeface="Lexend"/>
              <a:sym typeface="Lexend"/>
            </a:endParaRPr>
          </a:p>
        </p:txBody>
      </p:sp>
      <p:sp>
        <p:nvSpPr>
          <p:cNvPr id="547" name="Google Shape;547;p42"/>
          <p:cNvSpPr txBox="1">
            <a:spLocks noGrp="1"/>
          </p:cNvSpPr>
          <p:nvPr>
            <p:ph type="subTitle" idx="4294967295"/>
          </p:nvPr>
        </p:nvSpPr>
        <p:spPr>
          <a:xfrm>
            <a:off x="815400" y="1128801"/>
            <a:ext cx="7281000" cy="3514800"/>
          </a:xfrm>
          <a:prstGeom prst="rect">
            <a:avLst/>
          </a:prstGeom>
          <a:noFill/>
        </p:spPr>
        <p:txBody>
          <a:bodyPr spcFirstLastPara="1" wrap="square" lIns="91425" tIns="91425" rIns="91425" bIns="91425" anchor="ctr" anchorCtr="0">
            <a:noAutofit/>
          </a:bodyPr>
          <a:lstStyle/>
          <a:p>
            <a:pPr marL="457200" lvl="0" indent="-368300" algn="l" rtl="0">
              <a:lnSpc>
                <a:spcPct val="130000"/>
              </a:lnSpc>
              <a:spcBef>
                <a:spcPts val="0"/>
              </a:spcBef>
              <a:spcAft>
                <a:spcPts val="0"/>
              </a:spcAft>
              <a:buClr>
                <a:srgbClr val="000000"/>
              </a:buClr>
              <a:buSzPts val="2200"/>
              <a:buFont typeface="Arial"/>
              <a:buChar char="●"/>
            </a:pPr>
            <a:r>
              <a:rPr lang="vi-VN" sz="2200" dirty="0">
                <a:solidFill>
                  <a:srgbClr val="231F20"/>
                </a:solidFill>
                <a:latin typeface="Lexend"/>
                <a:ea typeface="Lexend"/>
                <a:cs typeface="Lexend"/>
                <a:sym typeface="Lexend"/>
              </a:rPr>
              <a:t>Hỗ trợ ngôn ngữ Tiếng Việt</a:t>
            </a:r>
          </a:p>
          <a:p>
            <a:pPr marL="457200" lvl="0" indent="-368300" algn="l" rtl="0">
              <a:lnSpc>
                <a:spcPct val="130000"/>
              </a:lnSpc>
              <a:spcBef>
                <a:spcPts val="0"/>
              </a:spcBef>
              <a:spcAft>
                <a:spcPts val="0"/>
              </a:spcAft>
              <a:buClr>
                <a:srgbClr val="000000"/>
              </a:buClr>
              <a:buSzPts val="2200"/>
              <a:buFont typeface="Arial"/>
              <a:buChar char="●"/>
            </a:pPr>
            <a:r>
              <a:rPr lang="vi-VN" sz="2200" dirty="0">
                <a:solidFill>
                  <a:srgbClr val="231F20"/>
                </a:solidFill>
                <a:latin typeface="Lexend"/>
                <a:ea typeface="Lexend"/>
                <a:cs typeface="Lexend"/>
                <a:sym typeface="Lexend"/>
              </a:rPr>
              <a:t>Hệ thống có thể được sử dụng trên các trình duyệt phổ biến của điện thoại và máy tính bao gồm: </a:t>
            </a:r>
            <a:r>
              <a:rPr lang="vi-VN" sz="2200" dirty="0" err="1">
                <a:solidFill>
                  <a:srgbClr val="231F20"/>
                </a:solidFill>
                <a:latin typeface="Lexend"/>
                <a:ea typeface="Lexend"/>
                <a:cs typeface="Lexend"/>
                <a:sym typeface="Lexend"/>
              </a:rPr>
              <a:t>Google</a:t>
            </a:r>
            <a:r>
              <a:rPr lang="vi-VN" sz="2200" dirty="0">
                <a:solidFill>
                  <a:srgbClr val="231F20"/>
                </a:solidFill>
                <a:latin typeface="Lexend"/>
                <a:ea typeface="Lexend"/>
                <a:cs typeface="Lexend"/>
                <a:sym typeface="Lexend"/>
              </a:rPr>
              <a:t> </a:t>
            </a:r>
            <a:r>
              <a:rPr lang="vi-VN" sz="2200" dirty="0" err="1">
                <a:solidFill>
                  <a:srgbClr val="231F20"/>
                </a:solidFill>
                <a:latin typeface="Lexend"/>
                <a:ea typeface="Lexend"/>
                <a:cs typeface="Lexend"/>
                <a:sym typeface="Lexend"/>
              </a:rPr>
              <a:t>Chrome</a:t>
            </a:r>
            <a:r>
              <a:rPr lang="vi-VN" sz="2200" dirty="0">
                <a:solidFill>
                  <a:srgbClr val="231F20"/>
                </a:solidFill>
                <a:latin typeface="Lexend"/>
                <a:ea typeface="Lexend"/>
                <a:cs typeface="Lexend"/>
                <a:sym typeface="Lexend"/>
              </a:rPr>
              <a:t>, Microsoft </a:t>
            </a:r>
            <a:r>
              <a:rPr lang="vi-VN" sz="2200" dirty="0" err="1">
                <a:solidFill>
                  <a:srgbClr val="231F20"/>
                </a:solidFill>
                <a:latin typeface="Lexend"/>
                <a:ea typeface="Lexend"/>
                <a:cs typeface="Lexend"/>
                <a:sym typeface="Lexend"/>
              </a:rPr>
              <a:t>Edge</a:t>
            </a:r>
            <a:r>
              <a:rPr lang="vi-VN" sz="2200" dirty="0">
                <a:solidFill>
                  <a:srgbClr val="231F20"/>
                </a:solidFill>
                <a:latin typeface="Lexend"/>
                <a:ea typeface="Lexend"/>
                <a:cs typeface="Lexend"/>
                <a:sym typeface="Lexend"/>
              </a:rPr>
              <a:t>.</a:t>
            </a:r>
          </a:p>
          <a:p>
            <a:pPr marL="457200" lvl="0" indent="-368300" algn="l" rtl="0">
              <a:lnSpc>
                <a:spcPct val="130000"/>
              </a:lnSpc>
              <a:spcBef>
                <a:spcPts val="0"/>
              </a:spcBef>
              <a:spcAft>
                <a:spcPts val="0"/>
              </a:spcAft>
              <a:buClr>
                <a:srgbClr val="000000"/>
              </a:buClr>
              <a:buSzPts val="2200"/>
              <a:buFont typeface="Arial"/>
              <a:buChar char="●"/>
            </a:pPr>
            <a:r>
              <a:rPr lang="en" sz="2200" dirty="0">
                <a:solidFill>
                  <a:srgbClr val="231F20"/>
                </a:solidFill>
                <a:latin typeface="Lexend"/>
                <a:ea typeface="Lexend"/>
                <a:cs typeface="Lexend"/>
                <a:sym typeface="Lexend"/>
              </a:rPr>
              <a:t>Bảo mật</a:t>
            </a:r>
            <a:r>
              <a:rPr lang="vi-VN" sz="2200" dirty="0">
                <a:solidFill>
                  <a:srgbClr val="231F20"/>
                </a:solidFill>
                <a:latin typeface="Lexend"/>
                <a:ea typeface="Lexend"/>
                <a:cs typeface="Lexend"/>
                <a:sym typeface="Lexend"/>
              </a:rPr>
              <a:t> bằng cơ chế xác thực, p</a:t>
            </a:r>
            <a:r>
              <a:rPr lang="en" sz="2200" dirty="0">
                <a:solidFill>
                  <a:srgbClr val="231F20"/>
                </a:solidFill>
                <a:latin typeface="Lexend"/>
                <a:ea typeface="Lexend"/>
                <a:cs typeface="Lexend"/>
                <a:sym typeface="Lexend"/>
              </a:rPr>
              <a:t>hân quyền người dùng, mã hóa dữ liệu.</a:t>
            </a:r>
            <a:endParaRPr lang="vi-VN" sz="2200" dirty="0">
              <a:solidFill>
                <a:srgbClr val="231F20"/>
              </a:solidFill>
              <a:latin typeface="Lexend"/>
              <a:ea typeface="Lexend"/>
              <a:cs typeface="Lexend"/>
              <a:sym typeface="Lexend"/>
            </a:endParaRPr>
          </a:p>
          <a:p>
            <a:pPr marL="457200" lvl="0" indent="-368300" algn="l" rtl="0">
              <a:lnSpc>
                <a:spcPct val="130000"/>
              </a:lnSpc>
              <a:spcBef>
                <a:spcPts val="0"/>
              </a:spcBef>
              <a:spcAft>
                <a:spcPts val="0"/>
              </a:spcAft>
              <a:buClr>
                <a:srgbClr val="000000"/>
              </a:buClr>
              <a:buSzPts val="2200"/>
              <a:buFont typeface="Arial"/>
              <a:buChar char="●"/>
            </a:pPr>
            <a:r>
              <a:rPr lang="vi-VN" sz="2200" dirty="0">
                <a:solidFill>
                  <a:srgbClr val="231F20"/>
                </a:solidFill>
                <a:latin typeface="Lexend"/>
                <a:ea typeface="Lexend"/>
                <a:cs typeface="Lexend"/>
                <a:sym typeface="Lexend"/>
              </a:rPr>
              <a:t>Thiết kế có khả năng mở rộng và phát triển thêm các chức năng</a:t>
            </a:r>
            <a:endParaRPr sz="2200" dirty="0">
              <a:solidFill>
                <a:srgbClr val="231F20"/>
              </a:solidFill>
              <a:latin typeface="Lexend"/>
              <a:ea typeface="Lexend"/>
              <a:cs typeface="Lexend"/>
              <a:sym typeface="Lexend"/>
            </a:endParaRPr>
          </a:p>
        </p:txBody>
      </p:sp>
      <p:sp>
        <p:nvSpPr>
          <p:cNvPr id="548" name="Google Shape;548;p42"/>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500">
                <a:solidFill>
                  <a:schemeClr val="dk1"/>
                </a:solidFill>
                <a:latin typeface="Lexend"/>
                <a:ea typeface="Lexend"/>
                <a:cs typeface="Lexend"/>
                <a:sym typeface="Lexend"/>
              </a:rPr>
              <a:t>14</a:t>
            </a:r>
            <a:endParaRPr sz="1500">
              <a:solidFill>
                <a:schemeClr val="dk1"/>
              </a:solidFill>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52"/>
        <p:cNvGrpSpPr/>
        <p:nvPr/>
      </p:nvGrpSpPr>
      <p:grpSpPr>
        <a:xfrm>
          <a:off x="0" y="0"/>
          <a:ext cx="0" cy="0"/>
          <a:chOff x="0" y="0"/>
          <a:chExt cx="0" cy="0"/>
        </a:xfrm>
      </p:grpSpPr>
      <p:sp>
        <p:nvSpPr>
          <p:cNvPr id="553" name="Google Shape;553;p43"/>
          <p:cNvSpPr txBox="1">
            <a:spLocks noGrp="1"/>
          </p:cNvSpPr>
          <p:nvPr>
            <p:ph type="title"/>
          </p:nvPr>
        </p:nvSpPr>
        <p:spPr>
          <a:xfrm>
            <a:off x="81776" y="85265"/>
            <a:ext cx="3464312" cy="39143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atin typeface="Lexend"/>
                <a:ea typeface="Lexend"/>
                <a:cs typeface="Lexend"/>
                <a:sym typeface="Lexend"/>
              </a:rPr>
              <a:t>USE-CASE DIAGRAM ĐĂNG KÝ ĐỀ TÀI</a:t>
            </a:r>
            <a:endParaRPr sz="2800" dirty="0">
              <a:latin typeface="Lexend"/>
              <a:ea typeface="Lexend"/>
              <a:cs typeface="Lexend"/>
              <a:sym typeface="Lexend"/>
            </a:endParaRPr>
          </a:p>
        </p:txBody>
      </p:sp>
      <p:sp>
        <p:nvSpPr>
          <p:cNvPr id="554" name="Google Shape;554;p43"/>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500">
                <a:solidFill>
                  <a:schemeClr val="dk1"/>
                </a:solidFill>
                <a:latin typeface="Lexend"/>
                <a:ea typeface="Lexend"/>
                <a:cs typeface="Lexend"/>
                <a:sym typeface="Lexend"/>
              </a:rPr>
              <a:t>15</a:t>
            </a:r>
            <a:endParaRPr sz="1500">
              <a:solidFill>
                <a:schemeClr val="dk1"/>
              </a:solidFill>
              <a:latin typeface="Lexend"/>
              <a:ea typeface="Lexend"/>
              <a:cs typeface="Lexend"/>
              <a:sym typeface="Lexend"/>
            </a:endParaRPr>
          </a:p>
        </p:txBody>
      </p:sp>
      <p:pic>
        <p:nvPicPr>
          <p:cNvPr id="5" name="Picture 4" descr="A diagram of a company&#10;&#10;AI-generated content may be incorrect.">
            <a:extLst>
              <a:ext uri="{FF2B5EF4-FFF2-40B4-BE49-F238E27FC236}">
                <a16:creationId xmlns:a16="http://schemas.microsoft.com/office/drawing/2014/main" id="{42C65944-A791-62F5-AA81-27735C983952}"/>
              </a:ext>
            </a:extLst>
          </p:cNvPr>
          <p:cNvPicPr>
            <a:picLocks noChangeAspect="1"/>
          </p:cNvPicPr>
          <p:nvPr/>
        </p:nvPicPr>
        <p:blipFill>
          <a:blip r:embed="rId3"/>
          <a:stretch>
            <a:fillRect/>
          </a:stretch>
        </p:blipFill>
        <p:spPr>
          <a:xfrm>
            <a:off x="3648527" y="60996"/>
            <a:ext cx="4335743" cy="49932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59"/>
        <p:cNvGrpSpPr/>
        <p:nvPr/>
      </p:nvGrpSpPr>
      <p:grpSpPr>
        <a:xfrm>
          <a:off x="0" y="0"/>
          <a:ext cx="0" cy="0"/>
          <a:chOff x="0" y="0"/>
          <a:chExt cx="0" cy="0"/>
        </a:xfrm>
      </p:grpSpPr>
      <p:sp>
        <p:nvSpPr>
          <p:cNvPr id="560" name="Google Shape;560;p44"/>
          <p:cNvSpPr txBox="1">
            <a:spLocks noGrp="1"/>
          </p:cNvSpPr>
          <p:nvPr>
            <p:ph type="title"/>
          </p:nvPr>
        </p:nvSpPr>
        <p:spPr>
          <a:xfrm>
            <a:off x="237888" y="-9137"/>
            <a:ext cx="2305698" cy="2456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atin typeface="Lexend"/>
                <a:ea typeface="Lexend"/>
                <a:cs typeface="Lexend"/>
                <a:sym typeface="Lexend"/>
              </a:rPr>
              <a:t>USE-CASE DIAGRAM TIẾN ĐỘ ĐỀ TÀI</a:t>
            </a:r>
            <a:endParaRPr sz="2800" dirty="0">
              <a:latin typeface="Lexend"/>
              <a:ea typeface="Lexend"/>
              <a:cs typeface="Lexend"/>
              <a:sym typeface="Lexend"/>
            </a:endParaRPr>
          </a:p>
        </p:txBody>
      </p:sp>
      <p:sp>
        <p:nvSpPr>
          <p:cNvPr id="561" name="Google Shape;561;p44"/>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500">
                <a:solidFill>
                  <a:schemeClr val="dk1"/>
                </a:solidFill>
                <a:latin typeface="Lexend"/>
                <a:ea typeface="Lexend"/>
                <a:cs typeface="Lexend"/>
                <a:sym typeface="Lexend"/>
              </a:rPr>
              <a:t>16</a:t>
            </a:r>
            <a:endParaRPr sz="1500">
              <a:solidFill>
                <a:schemeClr val="dk1"/>
              </a:solidFill>
              <a:latin typeface="Lexend"/>
              <a:ea typeface="Lexend"/>
              <a:cs typeface="Lexend"/>
              <a:sym typeface="Lexend"/>
            </a:endParaRPr>
          </a:p>
        </p:txBody>
      </p:sp>
      <p:pic>
        <p:nvPicPr>
          <p:cNvPr id="3" name="Picture 2" descr="A diagram of a diagram&#10;&#10;AI-generated content may be incorrect.">
            <a:extLst>
              <a:ext uri="{FF2B5EF4-FFF2-40B4-BE49-F238E27FC236}">
                <a16:creationId xmlns:a16="http://schemas.microsoft.com/office/drawing/2014/main" id="{13A477F6-A915-7C50-66AF-5273D865376E}"/>
              </a:ext>
            </a:extLst>
          </p:cNvPr>
          <p:cNvPicPr>
            <a:picLocks noChangeAspect="1"/>
          </p:cNvPicPr>
          <p:nvPr/>
        </p:nvPicPr>
        <p:blipFill>
          <a:blip r:embed="rId3"/>
          <a:stretch>
            <a:fillRect/>
          </a:stretch>
        </p:blipFill>
        <p:spPr>
          <a:xfrm>
            <a:off x="2185633" y="139545"/>
            <a:ext cx="6043967" cy="49781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59">
          <a:extLst>
            <a:ext uri="{FF2B5EF4-FFF2-40B4-BE49-F238E27FC236}">
              <a16:creationId xmlns:a16="http://schemas.microsoft.com/office/drawing/2014/main" id="{B04E5C79-F07B-F8F9-7302-4619B05C81F2}"/>
            </a:ext>
          </a:extLst>
        </p:cNvPr>
        <p:cNvGrpSpPr/>
        <p:nvPr/>
      </p:nvGrpSpPr>
      <p:grpSpPr>
        <a:xfrm>
          <a:off x="0" y="0"/>
          <a:ext cx="0" cy="0"/>
          <a:chOff x="0" y="0"/>
          <a:chExt cx="0" cy="0"/>
        </a:xfrm>
      </p:grpSpPr>
      <p:sp>
        <p:nvSpPr>
          <p:cNvPr id="560" name="Google Shape;560;p44">
            <a:extLst>
              <a:ext uri="{FF2B5EF4-FFF2-40B4-BE49-F238E27FC236}">
                <a16:creationId xmlns:a16="http://schemas.microsoft.com/office/drawing/2014/main" id="{56C1CF66-9D6F-C7E6-1F2B-6D4B33231AE6}"/>
              </a:ext>
            </a:extLst>
          </p:cNvPr>
          <p:cNvSpPr txBox="1">
            <a:spLocks noGrp="1"/>
          </p:cNvSpPr>
          <p:nvPr>
            <p:ph type="title"/>
          </p:nvPr>
        </p:nvSpPr>
        <p:spPr>
          <a:xfrm>
            <a:off x="162437" y="33225"/>
            <a:ext cx="2179317" cy="35797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atin typeface="Lexend"/>
                <a:ea typeface="Lexend"/>
                <a:cs typeface="Lexend"/>
                <a:sym typeface="Lexend"/>
              </a:rPr>
              <a:t>USE-CASE DIAGRAM </a:t>
            </a:r>
            <a:r>
              <a:rPr lang="vi-VN" sz="2800" dirty="0">
                <a:latin typeface="Lexend"/>
                <a:ea typeface="Lexend"/>
                <a:cs typeface="Lexend"/>
                <a:sym typeface="Lexend"/>
              </a:rPr>
              <a:t>ĐÁNH GIÁ </a:t>
            </a:r>
            <a:r>
              <a:rPr lang="en" sz="2800" dirty="0">
                <a:latin typeface="Lexend"/>
                <a:ea typeface="Lexend"/>
                <a:cs typeface="Lexend"/>
                <a:sym typeface="Lexend"/>
              </a:rPr>
              <a:t>ĐỀ TÀI</a:t>
            </a:r>
            <a:endParaRPr sz="2800" dirty="0">
              <a:latin typeface="Lexend"/>
              <a:ea typeface="Lexend"/>
              <a:cs typeface="Lexend"/>
              <a:sym typeface="Lexend"/>
            </a:endParaRPr>
          </a:p>
        </p:txBody>
      </p:sp>
      <p:sp>
        <p:nvSpPr>
          <p:cNvPr id="561" name="Google Shape;561;p44">
            <a:extLst>
              <a:ext uri="{FF2B5EF4-FFF2-40B4-BE49-F238E27FC236}">
                <a16:creationId xmlns:a16="http://schemas.microsoft.com/office/drawing/2014/main" id="{8184ADF6-5178-6DDF-3859-D1C508F92C47}"/>
              </a:ext>
            </a:extLst>
          </p:cNvPr>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17</a:t>
            </a:r>
            <a:endParaRPr sz="1500" dirty="0">
              <a:solidFill>
                <a:schemeClr val="dk1"/>
              </a:solidFill>
              <a:latin typeface="Lexend"/>
              <a:ea typeface="Lexend"/>
              <a:cs typeface="Lexend"/>
              <a:sym typeface="Lexend"/>
            </a:endParaRPr>
          </a:p>
        </p:txBody>
      </p:sp>
      <p:pic>
        <p:nvPicPr>
          <p:cNvPr id="4" name="Picture 3" descr="A diagram of a company&#10;&#10;AI-generated content may be incorrect.">
            <a:extLst>
              <a:ext uri="{FF2B5EF4-FFF2-40B4-BE49-F238E27FC236}">
                <a16:creationId xmlns:a16="http://schemas.microsoft.com/office/drawing/2014/main" id="{5F482547-CA50-89DD-4E43-BFD36ED4CB4D}"/>
              </a:ext>
            </a:extLst>
          </p:cNvPr>
          <p:cNvPicPr>
            <a:picLocks noChangeAspect="1"/>
          </p:cNvPicPr>
          <p:nvPr/>
        </p:nvPicPr>
        <p:blipFill>
          <a:blip r:embed="rId3"/>
          <a:stretch>
            <a:fillRect/>
          </a:stretch>
        </p:blipFill>
        <p:spPr>
          <a:xfrm>
            <a:off x="2150638" y="115000"/>
            <a:ext cx="6046772" cy="4931858"/>
          </a:xfrm>
          <a:prstGeom prst="rect">
            <a:avLst/>
          </a:prstGeom>
        </p:spPr>
      </p:pic>
    </p:spTree>
    <p:extLst>
      <p:ext uri="{BB962C8B-B14F-4D97-AF65-F5344CB8AC3E}">
        <p14:creationId xmlns:p14="http://schemas.microsoft.com/office/powerpoint/2010/main" val="2663122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66"/>
        <p:cNvGrpSpPr/>
        <p:nvPr/>
      </p:nvGrpSpPr>
      <p:grpSpPr>
        <a:xfrm>
          <a:off x="0" y="0"/>
          <a:ext cx="0" cy="0"/>
          <a:chOff x="0" y="0"/>
          <a:chExt cx="0" cy="0"/>
        </a:xfrm>
      </p:grpSpPr>
      <p:sp>
        <p:nvSpPr>
          <p:cNvPr id="567" name="Google Shape;567;p45"/>
          <p:cNvSpPr txBox="1">
            <a:spLocks noGrp="1"/>
          </p:cNvSpPr>
          <p:nvPr>
            <p:ph type="title"/>
          </p:nvPr>
        </p:nvSpPr>
        <p:spPr>
          <a:xfrm>
            <a:off x="720000" y="115000"/>
            <a:ext cx="842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latin typeface="Lexend"/>
                <a:ea typeface="Lexend"/>
                <a:cs typeface="Lexend"/>
                <a:sym typeface="Lexend"/>
              </a:rPr>
              <a:t>QUY TRÌNH CHÍNH</a:t>
            </a:r>
            <a:endParaRPr sz="2800">
              <a:latin typeface="Lexend"/>
              <a:ea typeface="Lexend"/>
              <a:cs typeface="Lexend"/>
              <a:sym typeface="Lexend"/>
            </a:endParaRPr>
          </a:p>
        </p:txBody>
      </p:sp>
      <p:sp>
        <p:nvSpPr>
          <p:cNvPr id="568" name="Google Shape;568;p45"/>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18</a:t>
            </a:r>
            <a:endParaRPr sz="1500" dirty="0">
              <a:solidFill>
                <a:schemeClr val="dk1"/>
              </a:solidFill>
              <a:latin typeface="Lexend"/>
              <a:ea typeface="Lexend"/>
              <a:cs typeface="Lexend"/>
              <a:sym typeface="Lexend"/>
            </a:endParaRPr>
          </a:p>
        </p:txBody>
      </p:sp>
      <p:sp>
        <p:nvSpPr>
          <p:cNvPr id="569" name="Google Shape;569;p45"/>
          <p:cNvSpPr txBox="1"/>
          <p:nvPr/>
        </p:nvSpPr>
        <p:spPr>
          <a:xfrm>
            <a:off x="1531050" y="661242"/>
            <a:ext cx="6081900" cy="449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latin typeface="Lexend"/>
                <a:ea typeface="Lexend"/>
                <a:cs typeface="Lexend"/>
                <a:sym typeface="Lexend"/>
              </a:rPr>
              <a:t>Đăng ký đề tài: </a:t>
            </a:r>
            <a:endParaRPr b="1" dirty="0">
              <a:solidFill>
                <a:schemeClr val="dk1"/>
              </a:solidFill>
              <a:latin typeface="Lexend"/>
              <a:ea typeface="Lexend"/>
              <a:cs typeface="Lexend"/>
              <a:sym typeface="Lexend"/>
            </a:endParaRPr>
          </a:p>
          <a:p>
            <a:pPr marL="457200" lvl="0" indent="-317500" algn="l" rtl="0">
              <a:spcBef>
                <a:spcPts val="0"/>
              </a:spcBef>
              <a:spcAft>
                <a:spcPts val="0"/>
              </a:spcAft>
              <a:buClr>
                <a:schemeClr val="dk1"/>
              </a:buClr>
              <a:buSzPts val="1400"/>
              <a:buFont typeface="Lexend"/>
              <a:buChar char="●"/>
            </a:pPr>
            <a:r>
              <a:rPr lang="en" dirty="0">
                <a:solidFill>
                  <a:schemeClr val="dk1"/>
                </a:solidFill>
                <a:latin typeface="Lexend"/>
                <a:ea typeface="Lexend"/>
                <a:cs typeface="Lexend"/>
                <a:sym typeface="Lexend"/>
              </a:rPr>
              <a:t>Đề xuất: Giảng viên và sinh viên đề xuất đề tài, có thể nhập thành viên tham gia dự kiến và giảng viên hướng dẫn chính dự kiến.</a:t>
            </a:r>
            <a:endParaRPr dirty="0">
              <a:solidFill>
                <a:schemeClr val="dk1"/>
              </a:solidFill>
              <a:latin typeface="Lexend"/>
              <a:ea typeface="Lexend"/>
              <a:cs typeface="Lexend"/>
              <a:sym typeface="Lexend"/>
            </a:endParaRPr>
          </a:p>
          <a:p>
            <a:pPr marL="457200" lvl="0" indent="-317500" algn="l" rtl="0">
              <a:spcBef>
                <a:spcPts val="0"/>
              </a:spcBef>
              <a:spcAft>
                <a:spcPts val="0"/>
              </a:spcAft>
              <a:buClr>
                <a:schemeClr val="dk1"/>
              </a:buClr>
              <a:buSzPts val="1400"/>
              <a:buFont typeface="Lexend"/>
              <a:buChar char="●"/>
            </a:pPr>
            <a:r>
              <a:rPr lang="en" dirty="0">
                <a:solidFill>
                  <a:schemeClr val="dk1"/>
                </a:solidFill>
                <a:latin typeface="Lexend"/>
                <a:ea typeface="Lexend"/>
                <a:cs typeface="Lexend"/>
                <a:sym typeface="Lexend"/>
              </a:rPr>
              <a:t>Đăng ký: Sinh viên chọn đăng ký từ danh sách đề tài có sẵn đã được duyệt.</a:t>
            </a:r>
            <a:endParaRPr dirty="0">
              <a:solidFill>
                <a:schemeClr val="dk1"/>
              </a:solidFill>
              <a:latin typeface="Lexend"/>
              <a:ea typeface="Lexend"/>
              <a:cs typeface="Lexend"/>
              <a:sym typeface="Lexend"/>
            </a:endParaRPr>
          </a:p>
          <a:p>
            <a:pPr marL="457200" lvl="0" indent="-317500" algn="l" rtl="0">
              <a:spcBef>
                <a:spcPts val="0"/>
              </a:spcBef>
              <a:spcAft>
                <a:spcPts val="0"/>
              </a:spcAft>
              <a:buClr>
                <a:schemeClr val="dk1"/>
              </a:buClr>
              <a:buSzPts val="1400"/>
              <a:buFont typeface="Lexend"/>
              <a:buChar char="●"/>
            </a:pPr>
            <a:r>
              <a:rPr lang="en" dirty="0">
                <a:solidFill>
                  <a:schemeClr val="dk1"/>
                </a:solidFill>
                <a:latin typeface="Lexend"/>
                <a:ea typeface="Lexend"/>
                <a:cs typeface="Lexend"/>
                <a:sym typeface="Lexend"/>
              </a:rPr>
              <a:t>Chấp nhận lời: Giảng viên chấp nhận/từ chối lời mời hướng dẫn và sinh viên chấp nhận/từ chối lời mời thực hiện đề tài được đề xuất</a:t>
            </a:r>
            <a:endParaRPr dirty="0">
              <a:solidFill>
                <a:schemeClr val="dk1"/>
              </a:solidFill>
              <a:latin typeface="Lexend"/>
              <a:ea typeface="Lexend"/>
              <a:cs typeface="Lexend"/>
              <a:sym typeface="Lexend"/>
            </a:endParaRPr>
          </a:p>
          <a:p>
            <a:pPr marL="457200" lvl="0" indent="-317500" algn="l" rtl="0">
              <a:spcBef>
                <a:spcPts val="0"/>
              </a:spcBef>
              <a:spcAft>
                <a:spcPts val="0"/>
              </a:spcAft>
              <a:buClr>
                <a:schemeClr val="dk1"/>
              </a:buClr>
              <a:buSzPts val="1400"/>
              <a:buFont typeface="Lexend"/>
              <a:buChar char="●"/>
            </a:pPr>
            <a:r>
              <a:rPr lang="en" dirty="0">
                <a:solidFill>
                  <a:schemeClr val="dk1"/>
                </a:solidFill>
                <a:latin typeface="Lexend"/>
                <a:ea typeface="Lexend"/>
                <a:cs typeface="Lexend"/>
                <a:sym typeface="Lexend"/>
              </a:rPr>
              <a:t>Duyệt đề tài: Sau khi đề tài được giảng viên hướng dẫn chính chấp nhận hướng dẫn thì giảng viên trưởng bộ môn cùng tổ chuyên ngành sẽ quyết định duyệt đề tài.</a:t>
            </a:r>
            <a:endParaRPr dirty="0">
              <a:solidFill>
                <a:schemeClr val="dk1"/>
              </a:solidFill>
              <a:latin typeface="Lexend"/>
              <a:ea typeface="Lexend"/>
              <a:cs typeface="Lexend"/>
              <a:sym typeface="Lexend"/>
            </a:endParaRPr>
          </a:p>
          <a:p>
            <a:pPr marL="0" lvl="0" indent="0" algn="l" rtl="0">
              <a:spcBef>
                <a:spcPts val="0"/>
              </a:spcBef>
              <a:spcAft>
                <a:spcPts val="0"/>
              </a:spcAft>
              <a:buNone/>
            </a:pPr>
            <a:endParaRPr b="1" dirty="0">
              <a:solidFill>
                <a:schemeClr val="dk1"/>
              </a:solidFill>
              <a:latin typeface="Lexend"/>
              <a:ea typeface="Lexend"/>
              <a:cs typeface="Lexend"/>
              <a:sym typeface="Lexend"/>
            </a:endParaRPr>
          </a:p>
          <a:p>
            <a:pPr marL="0" lvl="0" indent="0" algn="l" rtl="0">
              <a:spcBef>
                <a:spcPts val="0"/>
              </a:spcBef>
              <a:spcAft>
                <a:spcPts val="0"/>
              </a:spcAft>
              <a:buNone/>
            </a:pPr>
            <a:r>
              <a:rPr lang="en" b="1" dirty="0">
                <a:solidFill>
                  <a:schemeClr val="dk1"/>
                </a:solidFill>
                <a:latin typeface="Lexend"/>
                <a:ea typeface="Lexend"/>
                <a:cs typeface="Lexend"/>
                <a:sym typeface="Lexend"/>
              </a:rPr>
              <a:t>Quản lý tiến độ đề tài:</a:t>
            </a:r>
            <a:endParaRPr b="1" dirty="0">
              <a:solidFill>
                <a:schemeClr val="dk1"/>
              </a:solidFill>
              <a:latin typeface="Lexend"/>
              <a:ea typeface="Lexend"/>
              <a:cs typeface="Lexend"/>
              <a:sym typeface="Lexend"/>
            </a:endParaRPr>
          </a:p>
          <a:p>
            <a:pPr marL="457200" lvl="0" indent="-317500" algn="l" rtl="0">
              <a:spcBef>
                <a:spcPts val="0"/>
              </a:spcBef>
              <a:spcAft>
                <a:spcPts val="0"/>
              </a:spcAft>
              <a:buClr>
                <a:schemeClr val="dk1"/>
              </a:buClr>
              <a:buSzPts val="1400"/>
              <a:buFont typeface="Lexend"/>
              <a:buChar char="●"/>
            </a:pPr>
            <a:r>
              <a:rPr lang="en" dirty="0">
                <a:solidFill>
                  <a:schemeClr val="dk1"/>
                </a:solidFill>
                <a:latin typeface="Lexend"/>
                <a:ea typeface="Lexend"/>
                <a:cs typeface="Lexend"/>
                <a:sym typeface="Lexend"/>
              </a:rPr>
              <a:t>Sinh viên chủ động cập nhật báo cáo thường xuyên.</a:t>
            </a:r>
            <a:endParaRPr dirty="0">
              <a:solidFill>
                <a:schemeClr val="dk1"/>
              </a:solidFill>
              <a:latin typeface="Lexend"/>
              <a:ea typeface="Lexend"/>
              <a:cs typeface="Lexend"/>
              <a:sym typeface="Lexend"/>
            </a:endParaRPr>
          </a:p>
          <a:p>
            <a:pPr marL="457200" lvl="0" indent="-317500" algn="l" rtl="0">
              <a:spcBef>
                <a:spcPts val="0"/>
              </a:spcBef>
              <a:spcAft>
                <a:spcPts val="0"/>
              </a:spcAft>
              <a:buClr>
                <a:schemeClr val="dk1"/>
              </a:buClr>
              <a:buSzPts val="1400"/>
              <a:buFont typeface="Lexend"/>
              <a:buChar char="●"/>
            </a:pPr>
            <a:r>
              <a:rPr lang="en" dirty="0">
                <a:solidFill>
                  <a:schemeClr val="dk1"/>
                </a:solidFill>
                <a:latin typeface="Lexend"/>
                <a:ea typeface="Lexend"/>
                <a:cs typeface="Lexend"/>
                <a:sym typeface="Lexend"/>
              </a:rPr>
              <a:t>Giảng viên giao nhiệm vụ cụ thể, sinh viên phải thực hiện và giảng viên sẽ đánh giá bài làm.</a:t>
            </a:r>
            <a:endParaRPr dirty="0">
              <a:solidFill>
                <a:schemeClr val="dk1"/>
              </a:solidFill>
              <a:latin typeface="Lexend"/>
              <a:ea typeface="Lexend"/>
              <a:cs typeface="Lexend"/>
              <a:sym typeface="Lexend"/>
            </a:endParaRPr>
          </a:p>
          <a:p>
            <a:pPr marL="0" lvl="0" indent="0" algn="l" rtl="0">
              <a:spcBef>
                <a:spcPts val="0"/>
              </a:spcBef>
              <a:spcAft>
                <a:spcPts val="0"/>
              </a:spcAft>
              <a:buNone/>
            </a:pPr>
            <a:endParaRPr dirty="0">
              <a:solidFill>
                <a:schemeClr val="dk1"/>
              </a:solidFill>
              <a:latin typeface="Lexend"/>
              <a:ea typeface="Lexend"/>
              <a:cs typeface="Lexend"/>
              <a:sym typeface="Lexend"/>
            </a:endParaRPr>
          </a:p>
          <a:p>
            <a:pPr marL="0" lvl="0" indent="0" algn="l" rtl="0">
              <a:spcBef>
                <a:spcPts val="0"/>
              </a:spcBef>
              <a:spcAft>
                <a:spcPts val="0"/>
              </a:spcAft>
              <a:buNone/>
            </a:pPr>
            <a:r>
              <a:rPr lang="en" b="1" dirty="0">
                <a:solidFill>
                  <a:schemeClr val="dk1"/>
                </a:solidFill>
                <a:latin typeface="Lexend"/>
                <a:ea typeface="Lexend"/>
                <a:cs typeface="Lexend"/>
                <a:sym typeface="Lexend"/>
              </a:rPr>
              <a:t>Chấm điểm đề tài: </a:t>
            </a:r>
            <a:r>
              <a:rPr lang="en" dirty="0">
                <a:solidFill>
                  <a:schemeClr val="dk1"/>
                </a:solidFill>
                <a:latin typeface="Lexend"/>
                <a:ea typeface="Lexend"/>
                <a:cs typeface="Lexend"/>
                <a:sym typeface="Lexend"/>
              </a:rPr>
              <a:t>Đề tài sẽ được giảng viên có thẩm quyền chấm điểm và sau đó sẽ được tổng hợp lại.</a:t>
            </a:r>
            <a:endParaRPr b="1" dirty="0">
              <a:solidFill>
                <a:schemeClr val="dk1"/>
              </a:solidFill>
              <a:latin typeface="Lexend"/>
              <a:ea typeface="Lexend"/>
              <a:cs typeface="Lexend"/>
              <a:sym typeface="Lexen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73"/>
        <p:cNvGrpSpPr/>
        <p:nvPr/>
      </p:nvGrpSpPr>
      <p:grpSpPr>
        <a:xfrm>
          <a:off x="0" y="0"/>
          <a:ext cx="0" cy="0"/>
          <a:chOff x="0" y="0"/>
          <a:chExt cx="0" cy="0"/>
        </a:xfrm>
      </p:grpSpPr>
      <p:sp>
        <p:nvSpPr>
          <p:cNvPr id="574" name="Google Shape;574;p46"/>
          <p:cNvSpPr txBox="1">
            <a:spLocks noGrp="1"/>
          </p:cNvSpPr>
          <p:nvPr>
            <p:ph type="title"/>
          </p:nvPr>
        </p:nvSpPr>
        <p:spPr>
          <a:xfrm>
            <a:off x="136231" y="-14874"/>
            <a:ext cx="1547415" cy="32710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Lexend"/>
                <a:ea typeface="Lexend"/>
                <a:cs typeface="Lexend"/>
                <a:sym typeface="Lexend"/>
              </a:rPr>
              <a:t>THIẾT KẾ CƠ SỞ DỮ LIỆU Ý NIỆM</a:t>
            </a:r>
            <a:endParaRPr dirty="0">
              <a:latin typeface="Lexend"/>
              <a:ea typeface="Lexend"/>
              <a:cs typeface="Lexend"/>
              <a:sym typeface="Lexend"/>
            </a:endParaRPr>
          </a:p>
        </p:txBody>
      </p:sp>
      <p:sp>
        <p:nvSpPr>
          <p:cNvPr id="575" name="Google Shape;575;p46"/>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19</a:t>
            </a:r>
            <a:endParaRPr sz="1500" dirty="0">
              <a:solidFill>
                <a:schemeClr val="dk1"/>
              </a:solidFill>
              <a:latin typeface="Lexend"/>
              <a:ea typeface="Lexend"/>
              <a:cs typeface="Lexend"/>
              <a:sym typeface="Lexend"/>
            </a:endParaRPr>
          </a:p>
        </p:txBody>
      </p:sp>
      <p:pic>
        <p:nvPicPr>
          <p:cNvPr id="3" name="Picture 2" descr="A diagram of a flowchart&#10;&#10;AI-generated content may be incorrect.">
            <a:extLst>
              <a:ext uri="{FF2B5EF4-FFF2-40B4-BE49-F238E27FC236}">
                <a16:creationId xmlns:a16="http://schemas.microsoft.com/office/drawing/2014/main" id="{B61B43FF-5D09-495D-0728-CAE7C63F5DF7}"/>
              </a:ext>
            </a:extLst>
          </p:cNvPr>
          <p:cNvPicPr>
            <a:picLocks noChangeAspect="1"/>
          </p:cNvPicPr>
          <p:nvPr/>
        </p:nvPicPr>
        <p:blipFill>
          <a:blip r:embed="rId3"/>
          <a:stretch>
            <a:fillRect/>
          </a:stretch>
        </p:blipFill>
        <p:spPr>
          <a:xfrm>
            <a:off x="1720822" y="44604"/>
            <a:ext cx="6508783" cy="50664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78"/>
        <p:cNvGrpSpPr/>
        <p:nvPr/>
      </p:nvGrpSpPr>
      <p:grpSpPr>
        <a:xfrm>
          <a:off x="0" y="0"/>
          <a:ext cx="0" cy="0"/>
          <a:chOff x="0" y="0"/>
          <a:chExt cx="0" cy="0"/>
        </a:xfrm>
      </p:grpSpPr>
      <p:sp>
        <p:nvSpPr>
          <p:cNvPr id="379" name="Google Shape;379;p31"/>
          <p:cNvSpPr txBox="1">
            <a:spLocks noGrp="1"/>
          </p:cNvSpPr>
          <p:nvPr>
            <p:ph type="title"/>
          </p:nvPr>
        </p:nvSpPr>
        <p:spPr>
          <a:xfrm>
            <a:off x="1100600" y="342800"/>
            <a:ext cx="225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exend"/>
                <a:ea typeface="Lexend"/>
                <a:cs typeface="Lexend"/>
                <a:sym typeface="Lexend"/>
              </a:rPr>
              <a:t>Nội dung</a:t>
            </a:r>
            <a:endParaRPr>
              <a:solidFill>
                <a:schemeClr val="dk2"/>
              </a:solidFill>
              <a:latin typeface="Lexend"/>
              <a:ea typeface="Lexend"/>
              <a:cs typeface="Lexend"/>
              <a:sym typeface="Lexend"/>
            </a:endParaRPr>
          </a:p>
        </p:txBody>
      </p:sp>
      <p:sp>
        <p:nvSpPr>
          <p:cNvPr id="380" name="Google Shape;380;p31"/>
          <p:cNvSpPr txBox="1">
            <a:spLocks noGrp="1"/>
          </p:cNvSpPr>
          <p:nvPr>
            <p:ph type="title" idx="5"/>
          </p:nvPr>
        </p:nvSpPr>
        <p:spPr>
          <a:xfrm>
            <a:off x="1203348" y="1401925"/>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1" name="Google Shape;381;p31"/>
          <p:cNvSpPr txBox="1">
            <a:spLocks noGrp="1"/>
          </p:cNvSpPr>
          <p:nvPr>
            <p:ph type="title" idx="7"/>
          </p:nvPr>
        </p:nvSpPr>
        <p:spPr>
          <a:xfrm>
            <a:off x="1203348" y="2220242"/>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82" name="Google Shape;382;p31"/>
          <p:cNvSpPr txBox="1">
            <a:spLocks noGrp="1"/>
          </p:cNvSpPr>
          <p:nvPr>
            <p:ph type="title" idx="8"/>
          </p:nvPr>
        </p:nvSpPr>
        <p:spPr>
          <a:xfrm>
            <a:off x="1203348" y="3856875"/>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83" name="Google Shape;383;p31"/>
          <p:cNvSpPr txBox="1">
            <a:spLocks noGrp="1"/>
          </p:cNvSpPr>
          <p:nvPr>
            <p:ph type="title" idx="6"/>
          </p:nvPr>
        </p:nvSpPr>
        <p:spPr>
          <a:xfrm>
            <a:off x="1203348" y="3038558"/>
            <a:ext cx="590400" cy="36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84" name="Google Shape;384;p31"/>
          <p:cNvSpPr txBox="1">
            <a:spLocks noGrp="1"/>
          </p:cNvSpPr>
          <p:nvPr>
            <p:ph type="subTitle" idx="9"/>
          </p:nvPr>
        </p:nvSpPr>
        <p:spPr>
          <a:xfrm>
            <a:off x="2058100" y="1478125"/>
            <a:ext cx="52392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0">
                <a:solidFill>
                  <a:schemeClr val="dk2"/>
                </a:solidFill>
                <a:latin typeface="Lexend SemiBold"/>
                <a:ea typeface="Lexend SemiBold"/>
                <a:cs typeface="Lexend SemiBold"/>
                <a:sym typeface="Lexend SemiBold"/>
              </a:rPr>
              <a:t>Giới thiệu đề tài</a:t>
            </a:r>
            <a:endParaRPr sz="2200" b="0">
              <a:solidFill>
                <a:schemeClr val="dk2"/>
              </a:solidFill>
              <a:latin typeface="Lexend SemiBold"/>
              <a:ea typeface="Lexend SemiBold"/>
              <a:cs typeface="Lexend SemiBold"/>
              <a:sym typeface="Lexend SemiBold"/>
            </a:endParaRPr>
          </a:p>
        </p:txBody>
      </p:sp>
      <p:sp>
        <p:nvSpPr>
          <p:cNvPr id="385" name="Google Shape;385;p31"/>
          <p:cNvSpPr txBox="1">
            <a:spLocks noGrp="1"/>
          </p:cNvSpPr>
          <p:nvPr>
            <p:ph type="subTitle" idx="13"/>
          </p:nvPr>
        </p:nvSpPr>
        <p:spPr>
          <a:xfrm>
            <a:off x="2058105" y="2296475"/>
            <a:ext cx="52392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0">
                <a:solidFill>
                  <a:schemeClr val="dk2"/>
                </a:solidFill>
                <a:latin typeface="Lexend SemiBold"/>
                <a:ea typeface="Lexend SemiBold"/>
                <a:cs typeface="Lexend SemiBold"/>
                <a:sym typeface="Lexend SemiBold"/>
              </a:rPr>
              <a:t>Phân tích và Thiết kế hệ thống</a:t>
            </a:r>
            <a:endParaRPr sz="2200" b="0">
              <a:solidFill>
                <a:schemeClr val="dk2"/>
              </a:solidFill>
              <a:latin typeface="Lexend SemiBold"/>
              <a:ea typeface="Lexend SemiBold"/>
              <a:cs typeface="Lexend SemiBold"/>
              <a:sym typeface="Lexend SemiBold"/>
            </a:endParaRPr>
          </a:p>
        </p:txBody>
      </p:sp>
      <p:sp>
        <p:nvSpPr>
          <p:cNvPr id="386" name="Google Shape;386;p31"/>
          <p:cNvSpPr txBox="1">
            <a:spLocks noGrp="1"/>
          </p:cNvSpPr>
          <p:nvPr>
            <p:ph type="subTitle" idx="14"/>
          </p:nvPr>
        </p:nvSpPr>
        <p:spPr>
          <a:xfrm>
            <a:off x="2058100" y="3114750"/>
            <a:ext cx="52392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0">
                <a:solidFill>
                  <a:schemeClr val="dk2"/>
                </a:solidFill>
                <a:latin typeface="Lexend SemiBold"/>
                <a:ea typeface="Lexend SemiBold"/>
                <a:cs typeface="Lexend SemiBold"/>
                <a:sym typeface="Lexend SemiBold"/>
              </a:rPr>
              <a:t>Hiện thực và triển khai hệ thống</a:t>
            </a:r>
            <a:endParaRPr sz="2200" b="0">
              <a:solidFill>
                <a:schemeClr val="dk2"/>
              </a:solidFill>
              <a:latin typeface="Lexend SemiBold"/>
              <a:ea typeface="Lexend SemiBold"/>
              <a:cs typeface="Lexend SemiBold"/>
              <a:sym typeface="Lexend SemiBold"/>
            </a:endParaRPr>
          </a:p>
        </p:txBody>
      </p:sp>
      <p:sp>
        <p:nvSpPr>
          <p:cNvPr id="387" name="Google Shape;387;p31"/>
          <p:cNvSpPr txBox="1">
            <a:spLocks noGrp="1"/>
          </p:cNvSpPr>
          <p:nvPr>
            <p:ph type="subTitle" idx="15"/>
          </p:nvPr>
        </p:nvSpPr>
        <p:spPr>
          <a:xfrm>
            <a:off x="2058105" y="3933075"/>
            <a:ext cx="5239200" cy="36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0">
                <a:solidFill>
                  <a:schemeClr val="dk2"/>
                </a:solidFill>
                <a:latin typeface="Lexend SemiBold"/>
                <a:ea typeface="Lexend SemiBold"/>
                <a:cs typeface="Lexend SemiBold"/>
                <a:sym typeface="Lexend SemiBold"/>
              </a:rPr>
              <a:t>Tổng kết - Đánh giá</a:t>
            </a:r>
            <a:endParaRPr sz="2200" b="0">
              <a:solidFill>
                <a:schemeClr val="dk2"/>
              </a:solidFill>
              <a:latin typeface="Lexend SemiBold"/>
              <a:ea typeface="Lexend SemiBold"/>
              <a:cs typeface="Lexend SemiBold"/>
              <a:sym typeface="Lexend SemiBold"/>
            </a:endParaRPr>
          </a:p>
        </p:txBody>
      </p:sp>
      <p:sp>
        <p:nvSpPr>
          <p:cNvPr id="388" name="Google Shape;388;p31"/>
          <p:cNvSpPr txBox="1"/>
          <p:nvPr/>
        </p:nvSpPr>
        <p:spPr>
          <a:xfrm>
            <a:off x="8689450" y="4642200"/>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Lexend"/>
                <a:ea typeface="Lexend"/>
                <a:cs typeface="Lexend"/>
                <a:sym typeface="Lexend"/>
              </a:rPr>
              <a:t>2</a:t>
            </a:r>
            <a:endParaRPr sz="1500">
              <a:solidFill>
                <a:schemeClr val="dk1"/>
              </a:solidFill>
              <a:latin typeface="Lexend"/>
              <a:ea typeface="Lexend"/>
              <a:cs typeface="Lexend"/>
              <a:sym typeface="Lexen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80"/>
        <p:cNvGrpSpPr/>
        <p:nvPr/>
      </p:nvGrpSpPr>
      <p:grpSpPr>
        <a:xfrm>
          <a:off x="0" y="0"/>
          <a:ext cx="0" cy="0"/>
          <a:chOff x="0" y="0"/>
          <a:chExt cx="0" cy="0"/>
        </a:xfrm>
      </p:grpSpPr>
      <p:sp>
        <p:nvSpPr>
          <p:cNvPr id="581" name="Google Shape;581;p47"/>
          <p:cNvSpPr txBox="1">
            <a:spLocks noGrp="1"/>
          </p:cNvSpPr>
          <p:nvPr>
            <p:ph type="title"/>
          </p:nvPr>
        </p:nvSpPr>
        <p:spPr>
          <a:xfrm>
            <a:off x="36058" y="22296"/>
            <a:ext cx="1168273" cy="26093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Lexend"/>
                <a:ea typeface="Lexend"/>
                <a:cs typeface="Lexend"/>
                <a:sym typeface="Lexend"/>
              </a:rPr>
              <a:t>CƠ SỞ DỮ LIỆU VẬT LÝ</a:t>
            </a:r>
            <a:endParaRPr dirty="0">
              <a:latin typeface="Lexend"/>
              <a:ea typeface="Lexend"/>
              <a:cs typeface="Lexend"/>
              <a:sym typeface="Lexend"/>
            </a:endParaRPr>
          </a:p>
        </p:txBody>
      </p:sp>
      <p:sp>
        <p:nvSpPr>
          <p:cNvPr id="582" name="Google Shape;582;p47"/>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20</a:t>
            </a:r>
            <a:endParaRPr sz="1500" dirty="0">
              <a:solidFill>
                <a:schemeClr val="dk1"/>
              </a:solidFill>
              <a:latin typeface="Lexend"/>
              <a:ea typeface="Lexend"/>
              <a:cs typeface="Lexend"/>
              <a:sym typeface="Lexend"/>
            </a:endParaRPr>
          </a:p>
        </p:txBody>
      </p:sp>
      <p:pic>
        <p:nvPicPr>
          <p:cNvPr id="583" name="Google Shape;583;p47"/>
          <p:cNvPicPr preferRelativeResize="0"/>
          <p:nvPr/>
        </p:nvPicPr>
        <p:blipFill>
          <a:blip r:embed="rId3">
            <a:alphaModFix/>
          </a:blip>
          <a:stretch>
            <a:fillRect/>
          </a:stretch>
        </p:blipFill>
        <p:spPr>
          <a:xfrm>
            <a:off x="1122557" y="74604"/>
            <a:ext cx="7307766" cy="5046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87"/>
        <p:cNvGrpSpPr/>
        <p:nvPr/>
      </p:nvGrpSpPr>
      <p:grpSpPr>
        <a:xfrm>
          <a:off x="0" y="0"/>
          <a:ext cx="0" cy="0"/>
          <a:chOff x="0" y="0"/>
          <a:chExt cx="0" cy="0"/>
        </a:xfrm>
      </p:grpSpPr>
      <p:sp>
        <p:nvSpPr>
          <p:cNvPr id="588" name="Google Shape;588;p48"/>
          <p:cNvSpPr txBox="1"/>
          <p:nvPr/>
        </p:nvSpPr>
        <p:spPr>
          <a:xfrm>
            <a:off x="1017300" y="856600"/>
            <a:ext cx="3554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Lexend"/>
                <a:ea typeface="Lexend"/>
                <a:cs typeface="Lexend"/>
                <a:sym typeface="Lexend"/>
              </a:rPr>
              <a:t>Thách thức</a:t>
            </a:r>
            <a:endParaRPr sz="2000">
              <a:solidFill>
                <a:schemeClr val="dk1"/>
              </a:solidFill>
              <a:latin typeface="Lexend"/>
              <a:ea typeface="Lexend"/>
              <a:cs typeface="Lexend"/>
              <a:sym typeface="Lexend"/>
            </a:endParaRPr>
          </a:p>
        </p:txBody>
      </p:sp>
      <p:sp>
        <p:nvSpPr>
          <p:cNvPr id="589" name="Google Shape;589;p48"/>
          <p:cNvSpPr txBox="1">
            <a:spLocks noGrp="1"/>
          </p:cNvSpPr>
          <p:nvPr>
            <p:ph type="title"/>
          </p:nvPr>
        </p:nvSpPr>
        <p:spPr>
          <a:xfrm>
            <a:off x="720000" y="230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THIẾT KẾ CƠ SỞ DỮ LIỆU</a:t>
            </a:r>
            <a:endParaRPr>
              <a:latin typeface="Lexend"/>
              <a:ea typeface="Lexend"/>
              <a:cs typeface="Lexend"/>
              <a:sym typeface="Lexend"/>
            </a:endParaRPr>
          </a:p>
        </p:txBody>
      </p:sp>
      <p:sp>
        <p:nvSpPr>
          <p:cNvPr id="590" name="Google Shape;590;p48"/>
          <p:cNvSpPr txBox="1"/>
          <p:nvPr/>
        </p:nvSpPr>
        <p:spPr>
          <a:xfrm>
            <a:off x="1209925" y="1368050"/>
            <a:ext cx="6456300" cy="3625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Lexend"/>
              <a:buChar char="●"/>
            </a:pPr>
            <a:r>
              <a:rPr lang="en" sz="1800">
                <a:solidFill>
                  <a:schemeClr val="dk1"/>
                </a:solidFill>
                <a:latin typeface="Lexend"/>
                <a:ea typeface="Lexend"/>
                <a:cs typeface="Lexend"/>
                <a:sym typeface="Lexend"/>
              </a:rPr>
              <a:t>Các tài khoản có vai trò khác nhau nên phải phân quyền chặt chẽ cho từng module, API.</a:t>
            </a:r>
            <a:endParaRPr sz="1800">
              <a:solidFill>
                <a:schemeClr val="dk1"/>
              </a:solidFill>
              <a:latin typeface="Lexend"/>
              <a:ea typeface="Lexend"/>
              <a:cs typeface="Lexend"/>
              <a:sym typeface="Lexend"/>
            </a:endParaRPr>
          </a:p>
          <a:p>
            <a:pPr marL="457200" lvl="0" indent="-342900" algn="l" rtl="0">
              <a:spcBef>
                <a:spcPts val="1000"/>
              </a:spcBef>
              <a:spcAft>
                <a:spcPts val="0"/>
              </a:spcAft>
              <a:buClr>
                <a:schemeClr val="dk1"/>
              </a:buClr>
              <a:buSzPts val="1800"/>
              <a:buFont typeface="Lexend"/>
              <a:buChar char="●"/>
            </a:pPr>
            <a:r>
              <a:rPr lang="en" sz="1800">
                <a:solidFill>
                  <a:schemeClr val="dk1"/>
                </a:solidFill>
                <a:latin typeface="Lexend"/>
                <a:ea typeface="Lexend"/>
                <a:cs typeface="Lexend"/>
                <a:sym typeface="Lexend"/>
              </a:rPr>
              <a:t>Từng người dùng có các mối quan hệ chằng chịt, gây khó khăn khi phải kiểm tra lớp nghiệp vụ phức tạp. Ví dụ chấp nhận thực hiện đề tài của sinh viên phải kiểm tra sinh viên có được mời hay không? Sinh viên đó có đang làm đề tài nào trước đó không?...</a:t>
            </a:r>
            <a:endParaRPr sz="1800">
              <a:solidFill>
                <a:schemeClr val="dk1"/>
              </a:solidFill>
              <a:latin typeface="Lexend"/>
              <a:ea typeface="Lexend"/>
              <a:cs typeface="Lexend"/>
              <a:sym typeface="Lexend"/>
            </a:endParaRPr>
          </a:p>
          <a:p>
            <a:pPr marL="457200" lvl="0" indent="-342900" algn="l" rtl="0">
              <a:spcBef>
                <a:spcPts val="1000"/>
              </a:spcBef>
              <a:spcAft>
                <a:spcPts val="1000"/>
              </a:spcAft>
              <a:buClr>
                <a:schemeClr val="dk1"/>
              </a:buClr>
              <a:buSzPts val="1800"/>
              <a:buFont typeface="Lexend"/>
              <a:buChar char="●"/>
            </a:pPr>
            <a:r>
              <a:rPr lang="en" sz="1800">
                <a:solidFill>
                  <a:schemeClr val="dk1"/>
                </a:solidFill>
                <a:latin typeface="Lexend"/>
                <a:ea typeface="Lexend"/>
                <a:cs typeface="Lexend"/>
                <a:sym typeface="Lexend"/>
              </a:rPr>
              <a:t>Đề tài có thể trải qua nhiều học kì, được chấm bởi nhiều giảng viên, hội đồng, trải qua nhiều giai đoạn gây khó khăn trong quản lý tình trạng.</a:t>
            </a:r>
            <a:endParaRPr sz="1800">
              <a:solidFill>
                <a:schemeClr val="dk1"/>
              </a:solidFill>
              <a:latin typeface="Lexend"/>
              <a:ea typeface="Lexend"/>
              <a:cs typeface="Lexend"/>
              <a:sym typeface="Lexend"/>
            </a:endParaRPr>
          </a:p>
        </p:txBody>
      </p:sp>
      <p:sp>
        <p:nvSpPr>
          <p:cNvPr id="591" name="Google Shape;591;p48"/>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21</a:t>
            </a:r>
            <a:endParaRPr sz="1500" dirty="0">
              <a:solidFill>
                <a:schemeClr val="dk1"/>
              </a:solidFill>
              <a:latin typeface="Lexend"/>
              <a:ea typeface="Lexend"/>
              <a:cs typeface="Lexend"/>
              <a:sym typeface="Lexen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95"/>
        <p:cNvGrpSpPr/>
        <p:nvPr/>
      </p:nvGrpSpPr>
      <p:grpSpPr>
        <a:xfrm>
          <a:off x="0" y="0"/>
          <a:ext cx="0" cy="0"/>
          <a:chOff x="0" y="0"/>
          <a:chExt cx="0" cy="0"/>
        </a:xfrm>
      </p:grpSpPr>
      <p:sp>
        <p:nvSpPr>
          <p:cNvPr id="596" name="Google Shape;596;p49"/>
          <p:cNvSpPr txBox="1">
            <a:spLocks noGrp="1"/>
          </p:cNvSpPr>
          <p:nvPr>
            <p:ph type="title"/>
          </p:nvPr>
        </p:nvSpPr>
        <p:spPr>
          <a:xfrm>
            <a:off x="1235650" y="1455750"/>
            <a:ext cx="6645600" cy="137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dirty="0">
                <a:solidFill>
                  <a:schemeClr val="dk2"/>
                </a:solidFill>
                <a:latin typeface="Lexend"/>
                <a:ea typeface="Lexend"/>
                <a:cs typeface="Lexend"/>
                <a:sym typeface="Lexend"/>
              </a:rPr>
              <a:t>HIỆN THỰC VÀ </a:t>
            </a:r>
            <a:r>
              <a:rPr lang="vi-VN" sz="3500" dirty="0">
                <a:solidFill>
                  <a:schemeClr val="dk2"/>
                </a:solidFill>
                <a:latin typeface="Lexend"/>
                <a:ea typeface="Lexend"/>
                <a:cs typeface="Lexend"/>
                <a:sym typeface="Lexend"/>
              </a:rPr>
              <a:t>KIỂM THỬ</a:t>
            </a:r>
            <a:r>
              <a:rPr lang="en" sz="3500" dirty="0">
                <a:solidFill>
                  <a:schemeClr val="dk2"/>
                </a:solidFill>
                <a:latin typeface="Lexend"/>
                <a:ea typeface="Lexend"/>
                <a:cs typeface="Lexend"/>
                <a:sym typeface="Lexend"/>
              </a:rPr>
              <a:t> HỆ THỐNG</a:t>
            </a:r>
            <a:endParaRPr sz="3500" dirty="0">
              <a:solidFill>
                <a:schemeClr val="dk2"/>
              </a:solidFill>
              <a:latin typeface="Lexend"/>
              <a:ea typeface="Lexend"/>
              <a:cs typeface="Lexend"/>
              <a:sym typeface="Lexend"/>
            </a:endParaRPr>
          </a:p>
        </p:txBody>
      </p:sp>
      <p:sp>
        <p:nvSpPr>
          <p:cNvPr id="597" name="Google Shape;597;p49"/>
          <p:cNvSpPr txBox="1">
            <a:spLocks noGrp="1"/>
          </p:cNvSpPr>
          <p:nvPr>
            <p:ph type="title" idx="2"/>
          </p:nvPr>
        </p:nvSpPr>
        <p:spPr>
          <a:xfrm>
            <a:off x="4277350" y="2673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598" name="Google Shape;598;p49"/>
          <p:cNvCxnSpPr/>
          <p:nvPr/>
        </p:nvCxnSpPr>
        <p:spPr>
          <a:xfrm rot="10800000" flipH="1">
            <a:off x="-276125" y="4667600"/>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99" name="Google Shape;599;p49"/>
          <p:cNvGrpSpPr/>
          <p:nvPr/>
        </p:nvGrpSpPr>
        <p:grpSpPr>
          <a:xfrm>
            <a:off x="6437780" y="2275601"/>
            <a:ext cx="2527877" cy="2392003"/>
            <a:chOff x="6437780" y="2275601"/>
            <a:chExt cx="2527877" cy="2392003"/>
          </a:xfrm>
        </p:grpSpPr>
        <p:sp>
          <p:nvSpPr>
            <p:cNvPr id="600" name="Google Shape;600;p49"/>
            <p:cNvSpPr/>
            <p:nvPr/>
          </p:nvSpPr>
          <p:spPr>
            <a:xfrm>
              <a:off x="6955150" y="2737475"/>
              <a:ext cx="1411800" cy="1524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601" name="Google Shape;601;p49"/>
            <p:cNvPicPr preferRelativeResize="0"/>
            <p:nvPr/>
          </p:nvPicPr>
          <p:blipFill rotWithShape="1">
            <a:blip r:embed="rId3">
              <a:alphaModFix/>
            </a:blip>
            <a:srcRect b="-2743"/>
            <a:stretch/>
          </p:blipFill>
          <p:spPr>
            <a:xfrm>
              <a:off x="6715125" y="2743225"/>
              <a:ext cx="1868800" cy="1904975"/>
            </a:xfrm>
            <a:prstGeom prst="rect">
              <a:avLst/>
            </a:prstGeom>
            <a:noFill/>
            <a:ln>
              <a:noFill/>
            </a:ln>
          </p:spPr>
        </p:pic>
        <p:grpSp>
          <p:nvGrpSpPr>
            <p:cNvPr id="602" name="Google Shape;602;p49"/>
            <p:cNvGrpSpPr/>
            <p:nvPr/>
          </p:nvGrpSpPr>
          <p:grpSpPr>
            <a:xfrm>
              <a:off x="6437780" y="2275601"/>
              <a:ext cx="2527877" cy="2392003"/>
              <a:chOff x="5504532" y="1375333"/>
              <a:chExt cx="3332292" cy="3182971"/>
            </a:xfrm>
          </p:grpSpPr>
          <p:sp>
            <p:nvSpPr>
              <p:cNvPr id="603" name="Google Shape;603;p49"/>
              <p:cNvSpPr/>
              <p:nvPr/>
            </p:nvSpPr>
            <p:spPr>
              <a:xfrm>
                <a:off x="8286442" y="1791283"/>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9"/>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9"/>
              <p:cNvSpPr/>
              <p:nvPr/>
            </p:nvSpPr>
            <p:spPr>
              <a:xfrm>
                <a:off x="8499803"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9"/>
              <p:cNvSpPr/>
              <p:nvPr/>
            </p:nvSpPr>
            <p:spPr>
              <a:xfrm>
                <a:off x="5552428"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9"/>
              <p:cNvSpPr/>
              <p:nvPr/>
            </p:nvSpPr>
            <p:spPr>
              <a:xfrm>
                <a:off x="6078211" y="1375333"/>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49"/>
              <p:cNvGrpSpPr/>
              <p:nvPr/>
            </p:nvGrpSpPr>
            <p:grpSpPr>
              <a:xfrm>
                <a:off x="7287500" y="1402030"/>
                <a:ext cx="791159" cy="506890"/>
                <a:chOff x="7349773" y="264075"/>
                <a:chExt cx="961077" cy="615756"/>
              </a:xfrm>
            </p:grpSpPr>
            <p:sp>
              <p:nvSpPr>
                <p:cNvPr id="609" name="Google Shape;609;p49"/>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9"/>
                <p:cNvSpPr/>
                <p:nvPr/>
              </p:nvSpPr>
              <p:spPr>
                <a:xfrm>
                  <a:off x="7766124" y="673776"/>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9"/>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2" name="Google Shape;612;p49"/>
            <p:cNvSpPr/>
            <p:nvPr/>
          </p:nvSpPr>
          <p:spPr>
            <a:xfrm>
              <a:off x="6993850" y="2786450"/>
              <a:ext cx="54600" cy="7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613" name="Google Shape;613;p49"/>
          <p:cNvCxnSpPr/>
          <p:nvPr/>
        </p:nvCxnSpPr>
        <p:spPr>
          <a:xfrm rot="-5400000">
            <a:off x="7124200" y="1024425"/>
            <a:ext cx="1898400" cy="384300"/>
          </a:xfrm>
          <a:prstGeom prst="bentConnector3">
            <a:avLst>
              <a:gd name="adj1" fmla="val 0"/>
            </a:avLst>
          </a:prstGeom>
          <a:noFill/>
          <a:ln w="19050" cap="flat" cmpd="sng">
            <a:solidFill>
              <a:schemeClr val="lt2"/>
            </a:solidFill>
            <a:prstDash val="solid"/>
            <a:round/>
            <a:headEnd type="none" w="med" len="med"/>
            <a:tailEnd type="oval" w="med" len="med"/>
          </a:ln>
        </p:spPr>
      </p:cxnSp>
      <p:sp>
        <p:nvSpPr>
          <p:cNvPr id="614" name="Google Shape;614;p49"/>
          <p:cNvSpPr txBox="1">
            <a:spLocks noGrp="1"/>
          </p:cNvSpPr>
          <p:nvPr>
            <p:ph type="subTitle" idx="1"/>
          </p:nvPr>
        </p:nvSpPr>
        <p:spPr>
          <a:xfrm>
            <a:off x="1357975" y="2729400"/>
            <a:ext cx="5249100" cy="1371300"/>
          </a:xfrm>
          <a:prstGeom prst="rect">
            <a:avLst/>
          </a:prstGeom>
          <a:solidFill>
            <a:schemeClr val="accent6"/>
          </a:solidFill>
        </p:spPr>
        <p:txBody>
          <a:bodyPr spcFirstLastPara="1" wrap="square" lIns="91425" tIns="91425" rIns="91425" bIns="91425" anchor="ctr" anchorCtr="0">
            <a:noAutofit/>
          </a:bodyPr>
          <a:lstStyle/>
          <a:p>
            <a:pPr marL="0" lvl="0" indent="0" algn="l" rtl="0">
              <a:lnSpc>
                <a:spcPct val="150000"/>
              </a:lnSpc>
              <a:spcBef>
                <a:spcPts val="1200"/>
              </a:spcBef>
              <a:spcAft>
                <a:spcPts val="0"/>
              </a:spcAft>
              <a:buNone/>
            </a:pPr>
            <a:endParaRPr dirty="0">
              <a:solidFill>
                <a:schemeClr val="dk2"/>
              </a:solidFill>
              <a:latin typeface="Lexend"/>
              <a:ea typeface="Lexend"/>
              <a:cs typeface="Lexend"/>
              <a:sym typeface="Lexend"/>
            </a:endParaRPr>
          </a:p>
          <a:p>
            <a:pPr marL="457200" lvl="0" indent="-330200" algn="l" rtl="0">
              <a:lnSpc>
                <a:spcPct val="150000"/>
              </a:lnSpc>
              <a:spcBef>
                <a:spcPts val="1200"/>
              </a:spcBef>
              <a:spcAft>
                <a:spcPts val="0"/>
              </a:spcAft>
              <a:buClr>
                <a:schemeClr val="dk2"/>
              </a:buClr>
              <a:buSzPts val="1600"/>
              <a:buFont typeface="Lexend"/>
              <a:buChar char="●"/>
            </a:pPr>
            <a:r>
              <a:rPr lang="en" dirty="0">
                <a:solidFill>
                  <a:schemeClr val="dk2"/>
                </a:solidFill>
                <a:latin typeface="Lexend"/>
                <a:ea typeface="Lexend"/>
                <a:cs typeface="Lexend"/>
                <a:sym typeface="Lexend"/>
              </a:rPr>
              <a:t>Kết quả hiện thực</a:t>
            </a:r>
            <a:endParaRPr dirty="0">
              <a:solidFill>
                <a:schemeClr val="dk2"/>
              </a:solidFill>
              <a:latin typeface="Lexend"/>
              <a:ea typeface="Lexend"/>
              <a:cs typeface="Lexend"/>
              <a:sym typeface="Lexend"/>
            </a:endParaRPr>
          </a:p>
          <a:p>
            <a:pPr marL="457200" lvl="0" indent="-330200" algn="l" rtl="0">
              <a:lnSpc>
                <a:spcPct val="150000"/>
              </a:lnSpc>
              <a:spcBef>
                <a:spcPts val="0"/>
              </a:spcBef>
              <a:spcAft>
                <a:spcPts val="0"/>
              </a:spcAft>
              <a:buClr>
                <a:schemeClr val="dk2"/>
              </a:buClr>
              <a:buSzPts val="1600"/>
              <a:buFont typeface="Lexend"/>
              <a:buChar char="●"/>
            </a:pPr>
            <a:r>
              <a:rPr lang="en" dirty="0">
                <a:solidFill>
                  <a:schemeClr val="dk2"/>
                </a:solidFill>
                <a:latin typeface="Lexend"/>
                <a:ea typeface="Lexend"/>
                <a:cs typeface="Lexend"/>
                <a:sym typeface="Lexend"/>
              </a:rPr>
              <a:t>Kiểm thử hệ thống</a:t>
            </a:r>
            <a:endParaRPr dirty="0">
              <a:solidFill>
                <a:schemeClr val="dk2"/>
              </a:solidFill>
              <a:latin typeface="Lexend"/>
              <a:ea typeface="Lexend"/>
              <a:cs typeface="Lexend"/>
              <a:sym typeface="Lexend"/>
            </a:endParaRPr>
          </a:p>
        </p:txBody>
      </p:sp>
      <p:sp>
        <p:nvSpPr>
          <p:cNvPr id="615" name="Google Shape;615;p49"/>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22</a:t>
            </a:r>
            <a:endParaRPr sz="1500" dirty="0">
              <a:solidFill>
                <a:schemeClr val="dk1"/>
              </a:solidFill>
              <a:latin typeface="Lexend"/>
              <a:ea typeface="Lexend"/>
              <a:cs typeface="Lexend"/>
              <a:sym typeface="Lexen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9"/>
        <p:cNvGrpSpPr/>
        <p:nvPr/>
      </p:nvGrpSpPr>
      <p:grpSpPr>
        <a:xfrm>
          <a:off x="0" y="0"/>
          <a:ext cx="0" cy="0"/>
          <a:chOff x="0" y="0"/>
          <a:chExt cx="0" cy="0"/>
        </a:xfrm>
      </p:grpSpPr>
      <p:sp>
        <p:nvSpPr>
          <p:cNvPr id="620" name="Google Shape;620;p50"/>
          <p:cNvSpPr/>
          <p:nvPr/>
        </p:nvSpPr>
        <p:spPr>
          <a:xfrm>
            <a:off x="544275" y="21100"/>
            <a:ext cx="2299500" cy="1317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1" name="Google Shape;621;p50"/>
          <p:cNvSpPr txBox="1">
            <a:spLocks noGrp="1"/>
          </p:cNvSpPr>
          <p:nvPr>
            <p:ph type="title"/>
          </p:nvPr>
        </p:nvSpPr>
        <p:spPr>
          <a:xfrm>
            <a:off x="110548" y="81776"/>
            <a:ext cx="5182564" cy="61305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solidFill>
                  <a:schemeClr val="dk2"/>
                </a:solidFill>
                <a:latin typeface="Lexend"/>
                <a:ea typeface="Lexend"/>
                <a:cs typeface="Lexend"/>
                <a:sym typeface="Lexend"/>
              </a:rPr>
              <a:t>HIỆN THỰC </a:t>
            </a:r>
            <a:r>
              <a:rPr lang="en" dirty="0">
                <a:solidFill>
                  <a:schemeClr val="dk2"/>
                </a:solidFill>
                <a:latin typeface="Lexend"/>
                <a:ea typeface="Lexend"/>
                <a:cs typeface="Lexend"/>
                <a:sym typeface="Lexend"/>
              </a:rPr>
              <a:t>HỆ THỐNG</a:t>
            </a:r>
            <a:endParaRPr dirty="0">
              <a:solidFill>
                <a:schemeClr val="dk2"/>
              </a:solidFill>
              <a:latin typeface="Lexend"/>
              <a:ea typeface="Lexend"/>
              <a:cs typeface="Lexend"/>
              <a:sym typeface="Lexend"/>
            </a:endParaRPr>
          </a:p>
        </p:txBody>
      </p:sp>
      <p:sp>
        <p:nvSpPr>
          <p:cNvPr id="622" name="Google Shape;622;p50"/>
          <p:cNvSpPr/>
          <p:nvPr/>
        </p:nvSpPr>
        <p:spPr>
          <a:xfrm>
            <a:off x="2170300" y="3825900"/>
            <a:ext cx="6973800" cy="131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3" name="Google Shape;623;p50"/>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23</a:t>
            </a:r>
            <a:endParaRPr sz="1500" dirty="0">
              <a:solidFill>
                <a:schemeClr val="dk1"/>
              </a:solidFill>
              <a:latin typeface="Lexend"/>
              <a:ea typeface="Lexend"/>
              <a:cs typeface="Lexend"/>
              <a:sym typeface="Lexen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9">
          <a:extLst>
            <a:ext uri="{FF2B5EF4-FFF2-40B4-BE49-F238E27FC236}">
              <a16:creationId xmlns:a16="http://schemas.microsoft.com/office/drawing/2014/main" id="{E882D93A-06BB-FB9D-E190-95CF04C9CD78}"/>
            </a:ext>
          </a:extLst>
        </p:cNvPr>
        <p:cNvGrpSpPr/>
        <p:nvPr/>
      </p:nvGrpSpPr>
      <p:grpSpPr>
        <a:xfrm>
          <a:off x="0" y="0"/>
          <a:ext cx="0" cy="0"/>
          <a:chOff x="0" y="0"/>
          <a:chExt cx="0" cy="0"/>
        </a:xfrm>
      </p:grpSpPr>
      <p:sp>
        <p:nvSpPr>
          <p:cNvPr id="620" name="Google Shape;620;p50">
            <a:extLst>
              <a:ext uri="{FF2B5EF4-FFF2-40B4-BE49-F238E27FC236}">
                <a16:creationId xmlns:a16="http://schemas.microsoft.com/office/drawing/2014/main" id="{0C0C14AE-C8FB-6E7B-D62E-362F8C3C85EB}"/>
              </a:ext>
            </a:extLst>
          </p:cNvPr>
          <p:cNvSpPr/>
          <p:nvPr/>
        </p:nvSpPr>
        <p:spPr>
          <a:xfrm>
            <a:off x="544275" y="21100"/>
            <a:ext cx="2299500" cy="1317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1" name="Google Shape;621;p50">
            <a:extLst>
              <a:ext uri="{FF2B5EF4-FFF2-40B4-BE49-F238E27FC236}">
                <a16:creationId xmlns:a16="http://schemas.microsoft.com/office/drawing/2014/main" id="{052C24E7-A004-E843-9ED0-4004E7DD0C33}"/>
              </a:ext>
            </a:extLst>
          </p:cNvPr>
          <p:cNvSpPr txBox="1">
            <a:spLocks noGrp="1"/>
          </p:cNvSpPr>
          <p:nvPr>
            <p:ph type="title"/>
          </p:nvPr>
        </p:nvSpPr>
        <p:spPr>
          <a:xfrm>
            <a:off x="140285" y="605347"/>
            <a:ext cx="2358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latin typeface="Lexend"/>
                <a:ea typeface="Lexend"/>
                <a:cs typeface="Lexend"/>
                <a:sym typeface="Lexend"/>
              </a:rPr>
              <a:t>KIỂM THỬ</a:t>
            </a:r>
            <a:endParaRPr dirty="0">
              <a:solidFill>
                <a:schemeClr val="dk2"/>
              </a:solidFill>
              <a:latin typeface="Lexend"/>
              <a:ea typeface="Lexend"/>
              <a:cs typeface="Lexend"/>
              <a:sym typeface="Lexend"/>
            </a:endParaRPr>
          </a:p>
          <a:p>
            <a:pPr marL="0" lvl="0" indent="0" algn="l" rtl="0">
              <a:spcBef>
                <a:spcPts val="0"/>
              </a:spcBef>
              <a:spcAft>
                <a:spcPts val="0"/>
              </a:spcAft>
              <a:buNone/>
            </a:pPr>
            <a:r>
              <a:rPr lang="en" dirty="0">
                <a:solidFill>
                  <a:schemeClr val="dk2"/>
                </a:solidFill>
                <a:latin typeface="Lexend"/>
                <a:ea typeface="Lexend"/>
                <a:cs typeface="Lexend"/>
                <a:sym typeface="Lexend"/>
              </a:rPr>
              <a:t>HỆ THỐNG</a:t>
            </a:r>
            <a:endParaRPr dirty="0">
              <a:solidFill>
                <a:schemeClr val="dk2"/>
              </a:solidFill>
              <a:latin typeface="Lexend"/>
              <a:ea typeface="Lexend"/>
              <a:cs typeface="Lexend"/>
              <a:sym typeface="Lexend"/>
            </a:endParaRPr>
          </a:p>
        </p:txBody>
      </p:sp>
      <p:sp>
        <p:nvSpPr>
          <p:cNvPr id="622" name="Google Shape;622;p50">
            <a:extLst>
              <a:ext uri="{FF2B5EF4-FFF2-40B4-BE49-F238E27FC236}">
                <a16:creationId xmlns:a16="http://schemas.microsoft.com/office/drawing/2014/main" id="{10046121-AF5F-5ADA-F15E-CB43428F6615}"/>
              </a:ext>
            </a:extLst>
          </p:cNvPr>
          <p:cNvSpPr/>
          <p:nvPr/>
        </p:nvSpPr>
        <p:spPr>
          <a:xfrm>
            <a:off x="2170300" y="3825900"/>
            <a:ext cx="6973800" cy="131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3" name="Google Shape;623;p50">
            <a:extLst>
              <a:ext uri="{FF2B5EF4-FFF2-40B4-BE49-F238E27FC236}">
                <a16:creationId xmlns:a16="http://schemas.microsoft.com/office/drawing/2014/main" id="{A48ED1D9-F602-4EEE-C7A3-297653316DA4}"/>
              </a:ext>
            </a:extLst>
          </p:cNvPr>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24</a:t>
            </a:r>
            <a:endParaRPr sz="1500" dirty="0">
              <a:solidFill>
                <a:schemeClr val="dk1"/>
              </a:solidFill>
              <a:latin typeface="Lexend"/>
              <a:ea typeface="Lexend"/>
              <a:cs typeface="Lexend"/>
              <a:sym typeface="Lexend"/>
            </a:endParaRPr>
          </a:p>
        </p:txBody>
      </p:sp>
      <p:sp>
        <p:nvSpPr>
          <p:cNvPr id="626" name="Google Shape;626;p50">
            <a:extLst>
              <a:ext uri="{FF2B5EF4-FFF2-40B4-BE49-F238E27FC236}">
                <a16:creationId xmlns:a16="http://schemas.microsoft.com/office/drawing/2014/main" id="{7F211B02-144B-4B61-3EB0-FC894DB27C4F}"/>
              </a:ext>
            </a:extLst>
          </p:cNvPr>
          <p:cNvSpPr txBox="1"/>
          <p:nvPr/>
        </p:nvSpPr>
        <p:spPr>
          <a:xfrm>
            <a:off x="70700" y="1338700"/>
            <a:ext cx="3019200" cy="21236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solidFill>
                  <a:schemeClr val="dk1"/>
                </a:solidFill>
                <a:latin typeface="Lexend"/>
                <a:ea typeface="Lexend"/>
                <a:cs typeface="Lexend"/>
                <a:sym typeface="Lexend"/>
              </a:rPr>
              <a:t>Kiểm thử tương thích trình duyệt: </a:t>
            </a:r>
            <a:r>
              <a:rPr lang="vi-VN" dirty="0">
                <a:solidFill>
                  <a:schemeClr val="dk1"/>
                </a:solidFill>
                <a:latin typeface="Lexend"/>
                <a:ea typeface="Lexend"/>
                <a:cs typeface="Lexend"/>
                <a:sym typeface="Lexend"/>
              </a:rPr>
              <a:t>Để đảm bảo hệ thống quản lý đồ án hoạt động ổn định và hiển thị chính xác trên nhiều trình duyệt, tôi tiến hành kiểm tra tính tương thích của giao diện người dùng bằng cách chạy thử ứng dụng trên </a:t>
            </a:r>
            <a:r>
              <a:rPr lang="vi-VN" dirty="0" err="1">
                <a:solidFill>
                  <a:schemeClr val="dk1"/>
                </a:solidFill>
                <a:latin typeface="Lexend"/>
                <a:ea typeface="Lexend"/>
                <a:cs typeface="Lexend"/>
                <a:sym typeface="Lexend"/>
              </a:rPr>
              <a:t>Chrome</a:t>
            </a:r>
            <a:r>
              <a:rPr lang="vi-VN" dirty="0">
                <a:solidFill>
                  <a:schemeClr val="dk1"/>
                </a:solidFill>
                <a:latin typeface="Lexend"/>
                <a:ea typeface="Lexend"/>
                <a:cs typeface="Lexend"/>
                <a:sym typeface="Lexend"/>
              </a:rPr>
              <a:t> và </a:t>
            </a:r>
            <a:r>
              <a:rPr lang="vi-VN" dirty="0" err="1">
                <a:solidFill>
                  <a:schemeClr val="dk1"/>
                </a:solidFill>
                <a:latin typeface="Lexend"/>
                <a:ea typeface="Lexend"/>
                <a:cs typeface="Lexend"/>
                <a:sym typeface="Lexend"/>
              </a:rPr>
              <a:t>Edge</a:t>
            </a:r>
            <a:r>
              <a:rPr lang="vi-VN" dirty="0">
                <a:solidFill>
                  <a:schemeClr val="dk1"/>
                </a:solidFill>
                <a:latin typeface="Lexend"/>
                <a:ea typeface="Lexend"/>
                <a:cs typeface="Lexend"/>
                <a:sym typeface="Lexend"/>
              </a:rPr>
              <a:t>.</a:t>
            </a:r>
            <a:endParaRPr dirty="0">
              <a:solidFill>
                <a:schemeClr val="dk1"/>
              </a:solidFill>
              <a:latin typeface="Lexend"/>
              <a:ea typeface="Lexend"/>
              <a:cs typeface="Lexend"/>
              <a:sym typeface="Lexend"/>
            </a:endParaRPr>
          </a:p>
        </p:txBody>
      </p:sp>
      <p:pic>
        <p:nvPicPr>
          <p:cNvPr id="3" name="Picture 2" descr="A screenshot of a computer&#10;&#10;AI-generated content may be incorrect.">
            <a:extLst>
              <a:ext uri="{FF2B5EF4-FFF2-40B4-BE49-F238E27FC236}">
                <a16:creationId xmlns:a16="http://schemas.microsoft.com/office/drawing/2014/main" id="{2079F2CE-A2B7-7456-30B2-F358F47FAC39}"/>
              </a:ext>
            </a:extLst>
          </p:cNvPr>
          <p:cNvPicPr>
            <a:picLocks noChangeAspect="1"/>
          </p:cNvPicPr>
          <p:nvPr/>
        </p:nvPicPr>
        <p:blipFill>
          <a:blip r:embed="rId3"/>
          <a:stretch>
            <a:fillRect/>
          </a:stretch>
        </p:blipFill>
        <p:spPr>
          <a:xfrm>
            <a:off x="3952189" y="59391"/>
            <a:ext cx="4708590" cy="2514014"/>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3C946292-C1B3-B13E-0096-4D8601D6B747}"/>
              </a:ext>
            </a:extLst>
          </p:cNvPr>
          <p:cNvPicPr>
            <a:picLocks noChangeAspect="1"/>
          </p:cNvPicPr>
          <p:nvPr/>
        </p:nvPicPr>
        <p:blipFill>
          <a:blip r:embed="rId4"/>
          <a:stretch>
            <a:fillRect/>
          </a:stretch>
        </p:blipFill>
        <p:spPr>
          <a:xfrm>
            <a:off x="3952189" y="2695537"/>
            <a:ext cx="4708590" cy="2380059"/>
          </a:xfrm>
          <a:prstGeom prst="rect">
            <a:avLst/>
          </a:prstGeom>
        </p:spPr>
      </p:pic>
      <p:sp>
        <p:nvSpPr>
          <p:cNvPr id="8" name="Google Shape;626;p50">
            <a:extLst>
              <a:ext uri="{FF2B5EF4-FFF2-40B4-BE49-F238E27FC236}">
                <a16:creationId xmlns:a16="http://schemas.microsoft.com/office/drawing/2014/main" id="{19EFEBA6-144F-BA59-D7A5-DF9EF7A12760}"/>
              </a:ext>
            </a:extLst>
          </p:cNvPr>
          <p:cNvSpPr txBox="1"/>
          <p:nvPr/>
        </p:nvSpPr>
        <p:spPr>
          <a:xfrm>
            <a:off x="1100380" y="4684894"/>
            <a:ext cx="30192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000" i="1" dirty="0">
                <a:solidFill>
                  <a:schemeClr val="dk1"/>
                </a:solidFill>
                <a:latin typeface="Lexend"/>
                <a:ea typeface="Lexend"/>
                <a:cs typeface="Lexend"/>
                <a:sym typeface="Lexend"/>
              </a:rPr>
              <a:t>Màn hình đăng nhập của </a:t>
            </a:r>
            <a:r>
              <a:rPr lang="vi-VN" sz="1000" i="1" dirty="0" err="1">
                <a:solidFill>
                  <a:schemeClr val="dk1"/>
                </a:solidFill>
                <a:latin typeface="Lexend"/>
                <a:ea typeface="Lexend"/>
                <a:cs typeface="Lexend"/>
                <a:sym typeface="Lexend"/>
              </a:rPr>
              <a:t>Chrome</a:t>
            </a:r>
            <a:r>
              <a:rPr lang="vi-VN" sz="1000" i="1" dirty="0">
                <a:solidFill>
                  <a:schemeClr val="dk1"/>
                </a:solidFill>
                <a:latin typeface="Lexend"/>
                <a:ea typeface="Lexend"/>
                <a:cs typeface="Lexend"/>
                <a:sym typeface="Lexend"/>
              </a:rPr>
              <a:t> (trên) và </a:t>
            </a:r>
            <a:r>
              <a:rPr lang="vi-VN" sz="1000" i="1" dirty="0" err="1">
                <a:solidFill>
                  <a:schemeClr val="dk1"/>
                </a:solidFill>
                <a:latin typeface="Lexend"/>
                <a:ea typeface="Lexend"/>
                <a:cs typeface="Lexend"/>
                <a:sym typeface="Lexend"/>
              </a:rPr>
              <a:t>Edge</a:t>
            </a:r>
            <a:r>
              <a:rPr lang="vi-VN" sz="1000" i="1" dirty="0">
                <a:solidFill>
                  <a:schemeClr val="dk1"/>
                </a:solidFill>
                <a:latin typeface="Lexend"/>
                <a:ea typeface="Lexend"/>
                <a:cs typeface="Lexend"/>
                <a:sym typeface="Lexend"/>
              </a:rPr>
              <a:t> (dưới)</a:t>
            </a:r>
            <a:endParaRPr sz="1000" i="1" dirty="0">
              <a:solidFill>
                <a:schemeClr val="dk1"/>
              </a:solidFill>
              <a:latin typeface="Lexend"/>
              <a:ea typeface="Lexend"/>
              <a:cs typeface="Lexend"/>
              <a:sym typeface="Lexend"/>
            </a:endParaRPr>
          </a:p>
        </p:txBody>
      </p:sp>
    </p:spTree>
    <p:extLst>
      <p:ext uri="{BB962C8B-B14F-4D97-AF65-F5344CB8AC3E}">
        <p14:creationId xmlns:p14="http://schemas.microsoft.com/office/powerpoint/2010/main" val="35151698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9">
          <a:extLst>
            <a:ext uri="{FF2B5EF4-FFF2-40B4-BE49-F238E27FC236}">
              <a16:creationId xmlns:a16="http://schemas.microsoft.com/office/drawing/2014/main" id="{EF46BEB2-3731-3084-0015-7D87388955A9}"/>
            </a:ext>
          </a:extLst>
        </p:cNvPr>
        <p:cNvGrpSpPr/>
        <p:nvPr/>
      </p:nvGrpSpPr>
      <p:grpSpPr>
        <a:xfrm>
          <a:off x="0" y="0"/>
          <a:ext cx="0" cy="0"/>
          <a:chOff x="0" y="0"/>
          <a:chExt cx="0" cy="0"/>
        </a:xfrm>
      </p:grpSpPr>
      <p:sp>
        <p:nvSpPr>
          <p:cNvPr id="622" name="Google Shape;622;p50">
            <a:extLst>
              <a:ext uri="{FF2B5EF4-FFF2-40B4-BE49-F238E27FC236}">
                <a16:creationId xmlns:a16="http://schemas.microsoft.com/office/drawing/2014/main" id="{28D49C4F-4464-BAB2-B674-9684F9F5F47D}"/>
              </a:ext>
            </a:extLst>
          </p:cNvPr>
          <p:cNvSpPr/>
          <p:nvPr/>
        </p:nvSpPr>
        <p:spPr>
          <a:xfrm>
            <a:off x="2170300" y="3825900"/>
            <a:ext cx="6973800" cy="131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3" name="Google Shape;623;p50">
            <a:extLst>
              <a:ext uri="{FF2B5EF4-FFF2-40B4-BE49-F238E27FC236}">
                <a16:creationId xmlns:a16="http://schemas.microsoft.com/office/drawing/2014/main" id="{9C775088-55EA-6EC5-D357-A237F8907617}"/>
              </a:ext>
            </a:extLst>
          </p:cNvPr>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25</a:t>
            </a:r>
            <a:endParaRPr sz="1500" dirty="0">
              <a:solidFill>
                <a:schemeClr val="dk1"/>
              </a:solidFill>
              <a:latin typeface="Lexend"/>
              <a:ea typeface="Lexend"/>
              <a:cs typeface="Lexend"/>
              <a:sym typeface="Lexend"/>
            </a:endParaRPr>
          </a:p>
        </p:txBody>
      </p:sp>
      <p:pic>
        <p:nvPicPr>
          <p:cNvPr id="7" name="Picture 6" descr="A screenshot of a computer&#10;&#10;AI-generated content may be incorrect.">
            <a:extLst>
              <a:ext uri="{FF2B5EF4-FFF2-40B4-BE49-F238E27FC236}">
                <a16:creationId xmlns:a16="http://schemas.microsoft.com/office/drawing/2014/main" id="{E5FD427F-8140-2F86-225D-7F00E49014A3}"/>
              </a:ext>
            </a:extLst>
          </p:cNvPr>
          <p:cNvPicPr>
            <a:picLocks noChangeAspect="1"/>
          </p:cNvPicPr>
          <p:nvPr/>
        </p:nvPicPr>
        <p:blipFill>
          <a:blip r:embed="rId3"/>
          <a:stretch>
            <a:fillRect/>
          </a:stretch>
        </p:blipFill>
        <p:spPr>
          <a:xfrm>
            <a:off x="3603881" y="0"/>
            <a:ext cx="4981619" cy="2508299"/>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F54A8049-8539-531D-C7DA-25560BA431A6}"/>
              </a:ext>
            </a:extLst>
          </p:cNvPr>
          <p:cNvPicPr>
            <a:picLocks noChangeAspect="1"/>
          </p:cNvPicPr>
          <p:nvPr/>
        </p:nvPicPr>
        <p:blipFill>
          <a:blip r:embed="rId4"/>
          <a:stretch>
            <a:fillRect/>
          </a:stretch>
        </p:blipFill>
        <p:spPr>
          <a:xfrm>
            <a:off x="3603881" y="2562972"/>
            <a:ext cx="4981619" cy="2525855"/>
          </a:xfrm>
          <a:prstGeom prst="rect">
            <a:avLst/>
          </a:prstGeom>
        </p:spPr>
      </p:pic>
      <p:sp>
        <p:nvSpPr>
          <p:cNvPr id="10" name="Google Shape;626;p50">
            <a:extLst>
              <a:ext uri="{FF2B5EF4-FFF2-40B4-BE49-F238E27FC236}">
                <a16:creationId xmlns:a16="http://schemas.microsoft.com/office/drawing/2014/main" id="{69C70F01-744B-EDBD-3E15-66E6798BEB7F}"/>
              </a:ext>
            </a:extLst>
          </p:cNvPr>
          <p:cNvSpPr txBox="1"/>
          <p:nvPr/>
        </p:nvSpPr>
        <p:spPr>
          <a:xfrm>
            <a:off x="420105" y="1009838"/>
            <a:ext cx="30192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dirty="0">
                <a:solidFill>
                  <a:schemeClr val="dk1"/>
                </a:solidFill>
                <a:latin typeface="Lexend"/>
                <a:ea typeface="Lexend"/>
                <a:cs typeface="Lexend"/>
                <a:sym typeface="Lexend"/>
              </a:rPr>
              <a:t>Chạy thử màn hình chính trên </a:t>
            </a:r>
            <a:r>
              <a:rPr lang="vi-VN" dirty="0" err="1">
                <a:solidFill>
                  <a:schemeClr val="dk1"/>
                </a:solidFill>
                <a:latin typeface="Lexend"/>
                <a:ea typeface="Lexend"/>
                <a:cs typeface="Lexend"/>
                <a:sym typeface="Lexend"/>
              </a:rPr>
              <a:t>Chrome</a:t>
            </a:r>
            <a:r>
              <a:rPr lang="vi-VN" dirty="0">
                <a:solidFill>
                  <a:schemeClr val="dk1"/>
                </a:solidFill>
                <a:latin typeface="Lexend"/>
                <a:ea typeface="Lexend"/>
                <a:cs typeface="Lexend"/>
                <a:sym typeface="Lexend"/>
              </a:rPr>
              <a:t> (trên) và </a:t>
            </a:r>
            <a:r>
              <a:rPr lang="vi-VN" dirty="0" err="1">
                <a:solidFill>
                  <a:schemeClr val="dk1"/>
                </a:solidFill>
                <a:latin typeface="Lexend"/>
                <a:ea typeface="Lexend"/>
                <a:cs typeface="Lexend"/>
                <a:sym typeface="Lexend"/>
              </a:rPr>
              <a:t>Edge</a:t>
            </a:r>
            <a:r>
              <a:rPr lang="vi-VN" dirty="0">
                <a:solidFill>
                  <a:schemeClr val="dk1"/>
                </a:solidFill>
                <a:latin typeface="Lexend"/>
                <a:ea typeface="Lexend"/>
                <a:cs typeface="Lexend"/>
                <a:sym typeface="Lexend"/>
              </a:rPr>
              <a:t> (dưới)</a:t>
            </a:r>
            <a:endParaRPr dirty="0">
              <a:solidFill>
                <a:schemeClr val="dk1"/>
              </a:solidFill>
              <a:latin typeface="Lexend"/>
              <a:ea typeface="Lexend"/>
              <a:cs typeface="Lexend"/>
              <a:sym typeface="Lexend"/>
            </a:endParaRPr>
          </a:p>
        </p:txBody>
      </p:sp>
    </p:spTree>
    <p:extLst>
      <p:ext uri="{BB962C8B-B14F-4D97-AF65-F5344CB8AC3E}">
        <p14:creationId xmlns:p14="http://schemas.microsoft.com/office/powerpoint/2010/main" val="4140278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9">
          <a:extLst>
            <a:ext uri="{FF2B5EF4-FFF2-40B4-BE49-F238E27FC236}">
              <a16:creationId xmlns:a16="http://schemas.microsoft.com/office/drawing/2014/main" id="{B6FC6916-9B46-F7C7-C35A-DD6997EC3A08}"/>
            </a:ext>
          </a:extLst>
        </p:cNvPr>
        <p:cNvGrpSpPr/>
        <p:nvPr/>
      </p:nvGrpSpPr>
      <p:grpSpPr>
        <a:xfrm>
          <a:off x="0" y="0"/>
          <a:ext cx="0" cy="0"/>
          <a:chOff x="0" y="0"/>
          <a:chExt cx="0" cy="0"/>
        </a:xfrm>
      </p:grpSpPr>
      <p:sp>
        <p:nvSpPr>
          <p:cNvPr id="622" name="Google Shape;622;p50">
            <a:extLst>
              <a:ext uri="{FF2B5EF4-FFF2-40B4-BE49-F238E27FC236}">
                <a16:creationId xmlns:a16="http://schemas.microsoft.com/office/drawing/2014/main" id="{DCBC00CC-51CD-A7F5-6CD3-0D86D2F612E3}"/>
              </a:ext>
            </a:extLst>
          </p:cNvPr>
          <p:cNvSpPr/>
          <p:nvPr/>
        </p:nvSpPr>
        <p:spPr>
          <a:xfrm>
            <a:off x="2170300" y="3825900"/>
            <a:ext cx="6973800" cy="131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3" name="Google Shape;623;p50">
            <a:extLst>
              <a:ext uri="{FF2B5EF4-FFF2-40B4-BE49-F238E27FC236}">
                <a16:creationId xmlns:a16="http://schemas.microsoft.com/office/drawing/2014/main" id="{0CC36C40-39AB-1843-A038-6F086C01EF23}"/>
              </a:ext>
            </a:extLst>
          </p:cNvPr>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26</a:t>
            </a:r>
            <a:endParaRPr sz="1500" dirty="0">
              <a:solidFill>
                <a:schemeClr val="dk1"/>
              </a:solidFill>
              <a:latin typeface="Lexend"/>
              <a:ea typeface="Lexend"/>
              <a:cs typeface="Lexend"/>
              <a:sym typeface="Lexend"/>
            </a:endParaRPr>
          </a:p>
        </p:txBody>
      </p:sp>
      <p:sp>
        <p:nvSpPr>
          <p:cNvPr id="10" name="Google Shape;626;p50">
            <a:extLst>
              <a:ext uri="{FF2B5EF4-FFF2-40B4-BE49-F238E27FC236}">
                <a16:creationId xmlns:a16="http://schemas.microsoft.com/office/drawing/2014/main" id="{38E0F884-BB10-3AEE-252A-AD7D8D4323C1}"/>
              </a:ext>
            </a:extLst>
          </p:cNvPr>
          <p:cNvSpPr txBox="1"/>
          <p:nvPr/>
        </p:nvSpPr>
        <p:spPr>
          <a:xfrm>
            <a:off x="244393" y="955494"/>
            <a:ext cx="30192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dirty="0">
                <a:solidFill>
                  <a:schemeClr val="dk1"/>
                </a:solidFill>
                <a:latin typeface="Lexend"/>
                <a:ea typeface="Lexend"/>
                <a:cs typeface="Lexend"/>
                <a:sym typeface="Lexend"/>
              </a:rPr>
              <a:t>Chạy thử màn hình đề xuất đề tài trên </a:t>
            </a:r>
            <a:r>
              <a:rPr lang="vi-VN" dirty="0" err="1">
                <a:solidFill>
                  <a:schemeClr val="dk1"/>
                </a:solidFill>
                <a:latin typeface="Lexend"/>
                <a:ea typeface="Lexend"/>
                <a:cs typeface="Lexend"/>
                <a:sym typeface="Lexend"/>
              </a:rPr>
              <a:t>Chrome</a:t>
            </a:r>
            <a:r>
              <a:rPr lang="vi-VN" dirty="0">
                <a:solidFill>
                  <a:schemeClr val="dk1"/>
                </a:solidFill>
                <a:latin typeface="Lexend"/>
                <a:ea typeface="Lexend"/>
                <a:cs typeface="Lexend"/>
                <a:sym typeface="Lexend"/>
              </a:rPr>
              <a:t> (trên) và </a:t>
            </a:r>
            <a:r>
              <a:rPr lang="vi-VN" dirty="0" err="1">
                <a:solidFill>
                  <a:schemeClr val="dk1"/>
                </a:solidFill>
                <a:latin typeface="Lexend"/>
                <a:ea typeface="Lexend"/>
                <a:cs typeface="Lexend"/>
                <a:sym typeface="Lexend"/>
              </a:rPr>
              <a:t>Edge</a:t>
            </a:r>
            <a:r>
              <a:rPr lang="vi-VN" dirty="0">
                <a:solidFill>
                  <a:schemeClr val="dk1"/>
                </a:solidFill>
                <a:latin typeface="Lexend"/>
                <a:ea typeface="Lexend"/>
                <a:cs typeface="Lexend"/>
                <a:sym typeface="Lexend"/>
              </a:rPr>
              <a:t> (dưới)</a:t>
            </a:r>
            <a:endParaRPr dirty="0">
              <a:solidFill>
                <a:schemeClr val="dk1"/>
              </a:solidFill>
              <a:latin typeface="Lexend"/>
              <a:ea typeface="Lexend"/>
              <a:cs typeface="Lexend"/>
              <a:sym typeface="Lexend"/>
            </a:endParaRPr>
          </a:p>
        </p:txBody>
      </p:sp>
      <p:pic>
        <p:nvPicPr>
          <p:cNvPr id="3" name="Picture 2" descr="A screenshot of a computer&#10;&#10;AI-generated content may be incorrect.">
            <a:extLst>
              <a:ext uri="{FF2B5EF4-FFF2-40B4-BE49-F238E27FC236}">
                <a16:creationId xmlns:a16="http://schemas.microsoft.com/office/drawing/2014/main" id="{98F68F03-7CD2-B4FD-8072-1D9AE27766A2}"/>
              </a:ext>
            </a:extLst>
          </p:cNvPr>
          <p:cNvPicPr>
            <a:picLocks noChangeAspect="1"/>
          </p:cNvPicPr>
          <p:nvPr/>
        </p:nvPicPr>
        <p:blipFill>
          <a:blip r:embed="rId3"/>
          <a:stretch>
            <a:fillRect/>
          </a:stretch>
        </p:blipFill>
        <p:spPr>
          <a:xfrm>
            <a:off x="3263593" y="25274"/>
            <a:ext cx="5412059" cy="2576678"/>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8ABC3A9-8145-7640-6CFC-63DFC855D501}"/>
              </a:ext>
            </a:extLst>
          </p:cNvPr>
          <p:cNvPicPr>
            <a:picLocks noChangeAspect="1"/>
          </p:cNvPicPr>
          <p:nvPr/>
        </p:nvPicPr>
        <p:blipFill>
          <a:blip r:embed="rId4"/>
          <a:stretch>
            <a:fillRect/>
          </a:stretch>
        </p:blipFill>
        <p:spPr>
          <a:xfrm>
            <a:off x="3263593" y="2594925"/>
            <a:ext cx="5412059" cy="2519339"/>
          </a:xfrm>
          <a:prstGeom prst="rect">
            <a:avLst/>
          </a:prstGeom>
        </p:spPr>
      </p:pic>
    </p:spTree>
    <p:extLst>
      <p:ext uri="{BB962C8B-B14F-4D97-AF65-F5344CB8AC3E}">
        <p14:creationId xmlns:p14="http://schemas.microsoft.com/office/powerpoint/2010/main" val="3278243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9">
          <a:extLst>
            <a:ext uri="{FF2B5EF4-FFF2-40B4-BE49-F238E27FC236}">
              <a16:creationId xmlns:a16="http://schemas.microsoft.com/office/drawing/2014/main" id="{56884C26-8184-5FD3-EDBE-0FBED5742A4B}"/>
            </a:ext>
          </a:extLst>
        </p:cNvPr>
        <p:cNvGrpSpPr/>
        <p:nvPr/>
      </p:nvGrpSpPr>
      <p:grpSpPr>
        <a:xfrm>
          <a:off x="0" y="0"/>
          <a:ext cx="0" cy="0"/>
          <a:chOff x="0" y="0"/>
          <a:chExt cx="0" cy="0"/>
        </a:xfrm>
      </p:grpSpPr>
      <p:sp>
        <p:nvSpPr>
          <p:cNvPr id="622" name="Google Shape;622;p50">
            <a:extLst>
              <a:ext uri="{FF2B5EF4-FFF2-40B4-BE49-F238E27FC236}">
                <a16:creationId xmlns:a16="http://schemas.microsoft.com/office/drawing/2014/main" id="{8120EE65-466A-1F7C-CD3B-72372D83C671}"/>
              </a:ext>
            </a:extLst>
          </p:cNvPr>
          <p:cNvSpPr/>
          <p:nvPr/>
        </p:nvSpPr>
        <p:spPr>
          <a:xfrm>
            <a:off x="2170300" y="3825900"/>
            <a:ext cx="6973800" cy="131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3" name="Google Shape;623;p50">
            <a:extLst>
              <a:ext uri="{FF2B5EF4-FFF2-40B4-BE49-F238E27FC236}">
                <a16:creationId xmlns:a16="http://schemas.microsoft.com/office/drawing/2014/main" id="{9ACB1E55-F87F-9DB7-9A58-EE769B91EBFE}"/>
              </a:ext>
            </a:extLst>
          </p:cNvPr>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27</a:t>
            </a:r>
            <a:endParaRPr sz="1500" dirty="0">
              <a:solidFill>
                <a:schemeClr val="dk1"/>
              </a:solidFill>
              <a:latin typeface="Lexend"/>
              <a:ea typeface="Lexend"/>
              <a:cs typeface="Lexend"/>
              <a:sym typeface="Lexend"/>
            </a:endParaRPr>
          </a:p>
        </p:txBody>
      </p:sp>
      <p:sp>
        <p:nvSpPr>
          <p:cNvPr id="10" name="Google Shape;626;p50">
            <a:extLst>
              <a:ext uri="{FF2B5EF4-FFF2-40B4-BE49-F238E27FC236}">
                <a16:creationId xmlns:a16="http://schemas.microsoft.com/office/drawing/2014/main" id="{BBC46A40-1EA2-47C5-91EE-1B532E3249E2}"/>
              </a:ext>
            </a:extLst>
          </p:cNvPr>
          <p:cNvSpPr txBox="1"/>
          <p:nvPr/>
        </p:nvSpPr>
        <p:spPr>
          <a:xfrm>
            <a:off x="244393" y="955494"/>
            <a:ext cx="30192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dirty="0">
                <a:solidFill>
                  <a:schemeClr val="dk1"/>
                </a:solidFill>
                <a:latin typeface="Lexend"/>
                <a:ea typeface="Lexend"/>
                <a:cs typeface="Lexend"/>
                <a:sym typeface="Lexend"/>
              </a:rPr>
              <a:t>Chạy thử màn hình thông tin chi tiết đề tài trên </a:t>
            </a:r>
            <a:r>
              <a:rPr lang="vi-VN" dirty="0" err="1">
                <a:solidFill>
                  <a:schemeClr val="dk1"/>
                </a:solidFill>
                <a:latin typeface="Lexend"/>
                <a:ea typeface="Lexend"/>
                <a:cs typeface="Lexend"/>
                <a:sym typeface="Lexend"/>
              </a:rPr>
              <a:t>Chrome</a:t>
            </a:r>
            <a:r>
              <a:rPr lang="vi-VN" dirty="0">
                <a:solidFill>
                  <a:schemeClr val="dk1"/>
                </a:solidFill>
                <a:latin typeface="Lexend"/>
                <a:ea typeface="Lexend"/>
                <a:cs typeface="Lexend"/>
                <a:sym typeface="Lexend"/>
              </a:rPr>
              <a:t> (trên) và </a:t>
            </a:r>
            <a:r>
              <a:rPr lang="vi-VN" dirty="0" err="1">
                <a:solidFill>
                  <a:schemeClr val="dk1"/>
                </a:solidFill>
                <a:latin typeface="Lexend"/>
                <a:ea typeface="Lexend"/>
                <a:cs typeface="Lexend"/>
                <a:sym typeface="Lexend"/>
              </a:rPr>
              <a:t>Edge</a:t>
            </a:r>
            <a:r>
              <a:rPr lang="vi-VN" dirty="0">
                <a:solidFill>
                  <a:schemeClr val="dk1"/>
                </a:solidFill>
                <a:latin typeface="Lexend"/>
                <a:ea typeface="Lexend"/>
                <a:cs typeface="Lexend"/>
                <a:sym typeface="Lexend"/>
              </a:rPr>
              <a:t> (dưới)</a:t>
            </a:r>
            <a:endParaRPr dirty="0">
              <a:solidFill>
                <a:schemeClr val="dk1"/>
              </a:solidFill>
              <a:latin typeface="Lexend"/>
              <a:ea typeface="Lexend"/>
              <a:cs typeface="Lexend"/>
              <a:sym typeface="Lexend"/>
            </a:endParaRPr>
          </a:p>
        </p:txBody>
      </p:sp>
      <p:pic>
        <p:nvPicPr>
          <p:cNvPr id="4" name="Picture 3" descr="A screenshot of a computer&#10;&#10;AI-generated content may be incorrect.">
            <a:extLst>
              <a:ext uri="{FF2B5EF4-FFF2-40B4-BE49-F238E27FC236}">
                <a16:creationId xmlns:a16="http://schemas.microsoft.com/office/drawing/2014/main" id="{D259C04F-877B-CF34-E9B0-73D23763E637}"/>
              </a:ext>
            </a:extLst>
          </p:cNvPr>
          <p:cNvPicPr>
            <a:picLocks noChangeAspect="1"/>
          </p:cNvPicPr>
          <p:nvPr/>
        </p:nvPicPr>
        <p:blipFill>
          <a:blip r:embed="rId3"/>
          <a:stretch>
            <a:fillRect/>
          </a:stretch>
        </p:blipFill>
        <p:spPr>
          <a:xfrm>
            <a:off x="3574246" y="14977"/>
            <a:ext cx="5084780" cy="2501676"/>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3591DF86-7344-D09C-25E4-FD8B32AC5454}"/>
              </a:ext>
            </a:extLst>
          </p:cNvPr>
          <p:cNvPicPr>
            <a:picLocks noChangeAspect="1"/>
          </p:cNvPicPr>
          <p:nvPr/>
        </p:nvPicPr>
        <p:blipFill>
          <a:blip r:embed="rId4"/>
          <a:stretch>
            <a:fillRect/>
          </a:stretch>
        </p:blipFill>
        <p:spPr>
          <a:xfrm>
            <a:off x="3574246" y="2603736"/>
            <a:ext cx="5084780" cy="2501676"/>
          </a:xfrm>
          <a:prstGeom prst="rect">
            <a:avLst/>
          </a:prstGeom>
        </p:spPr>
      </p:pic>
      <p:sp>
        <p:nvSpPr>
          <p:cNvPr id="8" name="Google Shape;626;p50">
            <a:extLst>
              <a:ext uri="{FF2B5EF4-FFF2-40B4-BE49-F238E27FC236}">
                <a16:creationId xmlns:a16="http://schemas.microsoft.com/office/drawing/2014/main" id="{65972599-F29E-D542-C5FC-CC78992A0B34}"/>
              </a:ext>
            </a:extLst>
          </p:cNvPr>
          <p:cNvSpPr txBox="1"/>
          <p:nvPr/>
        </p:nvSpPr>
        <p:spPr>
          <a:xfrm>
            <a:off x="244393" y="2516653"/>
            <a:ext cx="3019200" cy="2339072"/>
          </a:xfrm>
          <a:prstGeom prst="rect">
            <a:avLst/>
          </a:prstGeom>
          <a:noFill/>
          <a:ln>
            <a:noFill/>
          </a:ln>
        </p:spPr>
        <p:txBody>
          <a:bodyPr spcFirstLastPara="1" wrap="square" lIns="91425" tIns="91425" rIns="91425" bIns="91425" anchor="t" anchorCtr="0">
            <a:spAutoFit/>
          </a:bodyPr>
          <a:lstStyle/>
          <a:p>
            <a:pPr lvl="0"/>
            <a:r>
              <a:rPr lang="vi-VN" dirty="0">
                <a:solidFill>
                  <a:schemeClr val="dk1"/>
                </a:solidFill>
                <a:latin typeface="Lexend"/>
                <a:ea typeface="Lexend"/>
                <a:cs typeface="Lexend"/>
                <a:sym typeface="Lexend"/>
              </a:rPr>
              <a:t>Tất cả các màn hình quan trọng của hệ thống đều hiển thị đúng bố cục, các trường nhập liệu và nút thao tác hoạt động bình thường. Không phát hiện lỗi về </a:t>
            </a:r>
            <a:r>
              <a:rPr lang="vi-VN" dirty="0" err="1">
                <a:solidFill>
                  <a:schemeClr val="dk1"/>
                </a:solidFill>
                <a:latin typeface="Lexend"/>
                <a:ea typeface="Lexend"/>
                <a:cs typeface="Lexend"/>
                <a:sym typeface="Lexend"/>
              </a:rPr>
              <a:t>font</a:t>
            </a:r>
            <a:r>
              <a:rPr lang="vi-VN" dirty="0">
                <a:solidFill>
                  <a:schemeClr val="dk1"/>
                </a:solidFill>
                <a:latin typeface="Lexend"/>
                <a:ea typeface="Lexend"/>
                <a:cs typeface="Lexend"/>
                <a:sym typeface="Lexend"/>
              </a:rPr>
              <a:t>, màu sắc hay khoảng cách giữa các phần tử, cho thấy hệ thống có tính tương thích cao với các trình duyệt phổ biến trên </a:t>
            </a:r>
            <a:r>
              <a:rPr lang="vi-VN" dirty="0" err="1">
                <a:solidFill>
                  <a:schemeClr val="dk1"/>
                </a:solidFill>
                <a:latin typeface="Lexend"/>
                <a:ea typeface="Lexend"/>
                <a:cs typeface="Lexend"/>
                <a:sym typeface="Lexend"/>
              </a:rPr>
              <a:t>desktop</a:t>
            </a:r>
            <a:r>
              <a:rPr lang="vi-VN" dirty="0">
                <a:solidFill>
                  <a:schemeClr val="dk1"/>
                </a:solidFill>
                <a:latin typeface="Lexend"/>
                <a:ea typeface="Lexend"/>
                <a:cs typeface="Lexend"/>
                <a:sym typeface="Lexend"/>
              </a:rPr>
              <a:t>.</a:t>
            </a:r>
            <a:endParaRPr dirty="0">
              <a:solidFill>
                <a:schemeClr val="dk1"/>
              </a:solidFill>
              <a:latin typeface="Lexend"/>
              <a:ea typeface="Lexend"/>
              <a:cs typeface="Lexend"/>
              <a:sym typeface="Lexend"/>
            </a:endParaRPr>
          </a:p>
        </p:txBody>
      </p:sp>
    </p:spTree>
    <p:extLst>
      <p:ext uri="{BB962C8B-B14F-4D97-AF65-F5344CB8AC3E}">
        <p14:creationId xmlns:p14="http://schemas.microsoft.com/office/powerpoint/2010/main" val="573897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9">
          <a:extLst>
            <a:ext uri="{FF2B5EF4-FFF2-40B4-BE49-F238E27FC236}">
              <a16:creationId xmlns:a16="http://schemas.microsoft.com/office/drawing/2014/main" id="{C49B607A-4F55-594C-A813-C16A07D45374}"/>
            </a:ext>
          </a:extLst>
        </p:cNvPr>
        <p:cNvGrpSpPr/>
        <p:nvPr/>
      </p:nvGrpSpPr>
      <p:grpSpPr>
        <a:xfrm>
          <a:off x="0" y="0"/>
          <a:ext cx="0" cy="0"/>
          <a:chOff x="0" y="0"/>
          <a:chExt cx="0" cy="0"/>
        </a:xfrm>
      </p:grpSpPr>
      <p:sp>
        <p:nvSpPr>
          <p:cNvPr id="620" name="Google Shape;620;p50">
            <a:extLst>
              <a:ext uri="{FF2B5EF4-FFF2-40B4-BE49-F238E27FC236}">
                <a16:creationId xmlns:a16="http://schemas.microsoft.com/office/drawing/2014/main" id="{2919E601-CA21-F691-C432-2D7703CF397E}"/>
              </a:ext>
            </a:extLst>
          </p:cNvPr>
          <p:cNvSpPr/>
          <p:nvPr/>
        </p:nvSpPr>
        <p:spPr>
          <a:xfrm>
            <a:off x="544275" y="21100"/>
            <a:ext cx="2299500" cy="1317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1" name="Google Shape;621;p50">
            <a:extLst>
              <a:ext uri="{FF2B5EF4-FFF2-40B4-BE49-F238E27FC236}">
                <a16:creationId xmlns:a16="http://schemas.microsoft.com/office/drawing/2014/main" id="{ACB293E2-BB11-BD7F-FD03-6EADC717E0A9}"/>
              </a:ext>
            </a:extLst>
          </p:cNvPr>
          <p:cNvSpPr txBox="1">
            <a:spLocks noGrp="1"/>
          </p:cNvSpPr>
          <p:nvPr>
            <p:ph type="title"/>
          </p:nvPr>
        </p:nvSpPr>
        <p:spPr>
          <a:xfrm>
            <a:off x="140285" y="605347"/>
            <a:ext cx="2358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dk2"/>
                </a:solidFill>
                <a:latin typeface="Lexend"/>
                <a:ea typeface="Lexend"/>
                <a:cs typeface="Lexend"/>
                <a:sym typeface="Lexend"/>
              </a:rPr>
              <a:t>KIỂM THỬ</a:t>
            </a:r>
            <a:endParaRPr dirty="0">
              <a:solidFill>
                <a:schemeClr val="dk2"/>
              </a:solidFill>
              <a:latin typeface="Lexend"/>
              <a:ea typeface="Lexend"/>
              <a:cs typeface="Lexend"/>
              <a:sym typeface="Lexend"/>
            </a:endParaRPr>
          </a:p>
          <a:p>
            <a:pPr marL="0" lvl="0" indent="0" algn="l" rtl="0">
              <a:spcBef>
                <a:spcPts val="0"/>
              </a:spcBef>
              <a:spcAft>
                <a:spcPts val="0"/>
              </a:spcAft>
              <a:buNone/>
            </a:pPr>
            <a:r>
              <a:rPr lang="en" dirty="0">
                <a:solidFill>
                  <a:schemeClr val="dk2"/>
                </a:solidFill>
                <a:latin typeface="Lexend"/>
                <a:ea typeface="Lexend"/>
                <a:cs typeface="Lexend"/>
                <a:sym typeface="Lexend"/>
              </a:rPr>
              <a:t>HỆ THỐNG</a:t>
            </a:r>
            <a:endParaRPr dirty="0">
              <a:solidFill>
                <a:schemeClr val="dk2"/>
              </a:solidFill>
              <a:latin typeface="Lexend"/>
              <a:ea typeface="Lexend"/>
              <a:cs typeface="Lexend"/>
              <a:sym typeface="Lexend"/>
            </a:endParaRPr>
          </a:p>
        </p:txBody>
      </p:sp>
      <p:sp>
        <p:nvSpPr>
          <p:cNvPr id="622" name="Google Shape;622;p50">
            <a:extLst>
              <a:ext uri="{FF2B5EF4-FFF2-40B4-BE49-F238E27FC236}">
                <a16:creationId xmlns:a16="http://schemas.microsoft.com/office/drawing/2014/main" id="{46CC4B4E-FE13-7CFD-9F5C-01873B47F3DC}"/>
              </a:ext>
            </a:extLst>
          </p:cNvPr>
          <p:cNvSpPr/>
          <p:nvPr/>
        </p:nvSpPr>
        <p:spPr>
          <a:xfrm>
            <a:off x="2170300" y="3825900"/>
            <a:ext cx="6973800" cy="131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3" name="Google Shape;623;p50">
            <a:extLst>
              <a:ext uri="{FF2B5EF4-FFF2-40B4-BE49-F238E27FC236}">
                <a16:creationId xmlns:a16="http://schemas.microsoft.com/office/drawing/2014/main" id="{FEAAEC60-BBF7-14A7-21D7-025D19A2F4EF}"/>
              </a:ext>
            </a:extLst>
          </p:cNvPr>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28</a:t>
            </a:r>
            <a:endParaRPr sz="1500" dirty="0">
              <a:solidFill>
                <a:schemeClr val="dk1"/>
              </a:solidFill>
              <a:latin typeface="Lexend"/>
              <a:ea typeface="Lexend"/>
              <a:cs typeface="Lexend"/>
              <a:sym typeface="Lexend"/>
            </a:endParaRPr>
          </a:p>
        </p:txBody>
      </p:sp>
      <p:sp>
        <p:nvSpPr>
          <p:cNvPr id="626" name="Google Shape;626;p50">
            <a:extLst>
              <a:ext uri="{FF2B5EF4-FFF2-40B4-BE49-F238E27FC236}">
                <a16:creationId xmlns:a16="http://schemas.microsoft.com/office/drawing/2014/main" id="{0CEC4AE4-5E02-1E3D-FC03-D732CAEB7D6C}"/>
              </a:ext>
            </a:extLst>
          </p:cNvPr>
          <p:cNvSpPr txBox="1"/>
          <p:nvPr/>
        </p:nvSpPr>
        <p:spPr>
          <a:xfrm>
            <a:off x="70700" y="1338700"/>
            <a:ext cx="3019200" cy="1477297"/>
          </a:xfrm>
          <a:prstGeom prst="rect">
            <a:avLst/>
          </a:prstGeom>
          <a:noFill/>
          <a:ln>
            <a:noFill/>
          </a:ln>
        </p:spPr>
        <p:txBody>
          <a:bodyPr spcFirstLastPara="1" wrap="square" lIns="91425" tIns="91425" rIns="91425" bIns="91425" anchor="t" anchorCtr="0">
            <a:spAutoFit/>
          </a:bodyPr>
          <a:lstStyle/>
          <a:p>
            <a:pPr lvl="0"/>
            <a:r>
              <a:rPr lang="en" b="1" dirty="0">
                <a:solidFill>
                  <a:schemeClr val="dk1"/>
                </a:solidFill>
                <a:latin typeface="Lexend"/>
                <a:ea typeface="Lexend"/>
                <a:cs typeface="Lexend"/>
                <a:sym typeface="Lexend"/>
              </a:rPr>
              <a:t>Kiểm thử</a:t>
            </a:r>
            <a:r>
              <a:rPr lang="vi-VN" b="1" dirty="0">
                <a:solidFill>
                  <a:schemeClr val="dk1"/>
                </a:solidFill>
                <a:latin typeface="Lexend"/>
                <a:ea typeface="Lexend"/>
                <a:cs typeface="Lexend"/>
                <a:sym typeface="Lexend"/>
              </a:rPr>
              <a:t> </a:t>
            </a:r>
            <a:r>
              <a:rPr lang="vi-VN" b="1" dirty="0" err="1">
                <a:solidFill>
                  <a:schemeClr val="dk1"/>
                </a:solidFill>
                <a:latin typeface="Lexend"/>
                <a:ea typeface="Lexend"/>
                <a:cs typeface="Lexend"/>
                <a:sym typeface="Lexend"/>
              </a:rPr>
              <a:t>validates</a:t>
            </a:r>
            <a:r>
              <a:rPr lang="vi-VN" b="1" dirty="0">
                <a:solidFill>
                  <a:schemeClr val="dk1"/>
                </a:solidFill>
                <a:latin typeface="Lexend"/>
                <a:ea typeface="Lexend"/>
                <a:cs typeface="Lexend"/>
                <a:sym typeface="Lexend"/>
              </a:rPr>
              <a:t>: </a:t>
            </a:r>
            <a:r>
              <a:rPr lang="vi-VN" dirty="0">
                <a:solidFill>
                  <a:schemeClr val="dk1"/>
                </a:solidFill>
                <a:latin typeface="Lexend"/>
                <a:ea typeface="Lexend"/>
                <a:cs typeface="Lexend"/>
                <a:sym typeface="Lexend"/>
              </a:rPr>
              <a:t>Đảm bảo người dùng nhập dữ liệu chính xác và hợp lệ là rất quan trọng, không chỉ giúp trải nghiệm người dùng tốt hơn mà còn giảm thiểu lỗi phát sinh ở </a:t>
            </a:r>
            <a:r>
              <a:rPr lang="vi-VN" dirty="0" err="1">
                <a:solidFill>
                  <a:schemeClr val="dk1"/>
                </a:solidFill>
                <a:latin typeface="Lexend"/>
                <a:ea typeface="Lexend"/>
                <a:cs typeface="Lexend"/>
                <a:sym typeface="Lexend"/>
              </a:rPr>
              <a:t>backend</a:t>
            </a:r>
            <a:r>
              <a:rPr lang="vi-VN" dirty="0">
                <a:solidFill>
                  <a:schemeClr val="dk1"/>
                </a:solidFill>
                <a:latin typeface="Lexend"/>
                <a:ea typeface="Lexend"/>
                <a:cs typeface="Lexend"/>
                <a:sym typeface="Lexend"/>
              </a:rPr>
              <a:t>. </a:t>
            </a:r>
            <a:endParaRPr dirty="0">
              <a:solidFill>
                <a:schemeClr val="dk1"/>
              </a:solidFill>
              <a:latin typeface="Lexend"/>
              <a:ea typeface="Lexend"/>
              <a:cs typeface="Lexend"/>
              <a:sym typeface="Lexend"/>
            </a:endParaRPr>
          </a:p>
        </p:txBody>
      </p:sp>
      <p:pic>
        <p:nvPicPr>
          <p:cNvPr id="4" name="Picture 3" descr="A screenshot of a computer&#10;&#10;AI-generated content may be incorrect.">
            <a:extLst>
              <a:ext uri="{FF2B5EF4-FFF2-40B4-BE49-F238E27FC236}">
                <a16:creationId xmlns:a16="http://schemas.microsoft.com/office/drawing/2014/main" id="{6A2222F6-2937-5424-89EE-2C6B7F1D9C21}"/>
              </a:ext>
            </a:extLst>
          </p:cNvPr>
          <p:cNvPicPr>
            <a:picLocks noChangeAspect="1"/>
          </p:cNvPicPr>
          <p:nvPr/>
        </p:nvPicPr>
        <p:blipFill>
          <a:blip r:embed="rId3"/>
          <a:stretch>
            <a:fillRect/>
          </a:stretch>
        </p:blipFill>
        <p:spPr>
          <a:xfrm>
            <a:off x="3146964" y="21100"/>
            <a:ext cx="5814276" cy="4208929"/>
          </a:xfrm>
          <a:prstGeom prst="rect">
            <a:avLst/>
          </a:prstGeom>
        </p:spPr>
      </p:pic>
      <p:sp>
        <p:nvSpPr>
          <p:cNvPr id="7" name="Google Shape;626;p50">
            <a:extLst>
              <a:ext uri="{FF2B5EF4-FFF2-40B4-BE49-F238E27FC236}">
                <a16:creationId xmlns:a16="http://schemas.microsoft.com/office/drawing/2014/main" id="{2FEAA3EF-575E-BF21-962B-A540CD5713BE}"/>
              </a:ext>
            </a:extLst>
          </p:cNvPr>
          <p:cNvSpPr txBox="1"/>
          <p:nvPr/>
        </p:nvSpPr>
        <p:spPr>
          <a:xfrm>
            <a:off x="3419783" y="4287180"/>
            <a:ext cx="4958500" cy="615523"/>
          </a:xfrm>
          <a:prstGeom prst="rect">
            <a:avLst/>
          </a:prstGeom>
          <a:noFill/>
          <a:ln>
            <a:noFill/>
          </a:ln>
        </p:spPr>
        <p:txBody>
          <a:bodyPr spcFirstLastPara="1" wrap="square" lIns="91425" tIns="91425" rIns="91425" bIns="91425" anchor="t" anchorCtr="0">
            <a:spAutoFit/>
          </a:bodyPr>
          <a:lstStyle/>
          <a:p>
            <a:pPr lvl="0"/>
            <a:r>
              <a:rPr lang="vi-VN" i="1" dirty="0">
                <a:solidFill>
                  <a:schemeClr val="dk1"/>
                </a:solidFill>
                <a:latin typeface="Lexend"/>
                <a:ea typeface="Lexend"/>
                <a:cs typeface="Lexend"/>
                <a:sym typeface="Lexend"/>
              </a:rPr>
              <a:t>Ví dụ về </a:t>
            </a:r>
            <a:r>
              <a:rPr lang="vi-VN" i="1" dirty="0" err="1">
                <a:solidFill>
                  <a:schemeClr val="dk1"/>
                </a:solidFill>
                <a:latin typeface="Lexend"/>
                <a:ea typeface="Lexend"/>
                <a:cs typeface="Lexend"/>
                <a:sym typeface="Lexend"/>
              </a:rPr>
              <a:t>form</a:t>
            </a:r>
            <a:r>
              <a:rPr lang="vi-VN" i="1" dirty="0">
                <a:solidFill>
                  <a:schemeClr val="dk1"/>
                </a:solidFill>
                <a:latin typeface="Lexend"/>
                <a:ea typeface="Lexend"/>
                <a:cs typeface="Lexend"/>
                <a:sym typeface="Lexend"/>
              </a:rPr>
              <a:t> thêm lịch trình, ngày kết thúc phải luôn sau ngày bắt đầu</a:t>
            </a:r>
            <a:endParaRPr i="1" dirty="0">
              <a:solidFill>
                <a:schemeClr val="dk1"/>
              </a:solidFill>
              <a:latin typeface="Lexend"/>
              <a:ea typeface="Lexend"/>
              <a:cs typeface="Lexend"/>
              <a:sym typeface="Lexend"/>
            </a:endParaRPr>
          </a:p>
        </p:txBody>
      </p:sp>
    </p:spTree>
    <p:extLst>
      <p:ext uri="{BB962C8B-B14F-4D97-AF65-F5344CB8AC3E}">
        <p14:creationId xmlns:p14="http://schemas.microsoft.com/office/powerpoint/2010/main" val="4124589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9">
          <a:extLst>
            <a:ext uri="{FF2B5EF4-FFF2-40B4-BE49-F238E27FC236}">
              <a16:creationId xmlns:a16="http://schemas.microsoft.com/office/drawing/2014/main" id="{9B3201D5-7C01-EA40-9F61-C5A4F4E1C9B1}"/>
            </a:ext>
          </a:extLst>
        </p:cNvPr>
        <p:cNvGrpSpPr/>
        <p:nvPr/>
      </p:nvGrpSpPr>
      <p:grpSpPr>
        <a:xfrm>
          <a:off x="0" y="0"/>
          <a:ext cx="0" cy="0"/>
          <a:chOff x="0" y="0"/>
          <a:chExt cx="0" cy="0"/>
        </a:xfrm>
      </p:grpSpPr>
      <p:sp>
        <p:nvSpPr>
          <p:cNvPr id="620" name="Google Shape;620;p50">
            <a:extLst>
              <a:ext uri="{FF2B5EF4-FFF2-40B4-BE49-F238E27FC236}">
                <a16:creationId xmlns:a16="http://schemas.microsoft.com/office/drawing/2014/main" id="{751D6BE1-6A5C-D91A-E99E-797D87DA277F}"/>
              </a:ext>
            </a:extLst>
          </p:cNvPr>
          <p:cNvSpPr/>
          <p:nvPr/>
        </p:nvSpPr>
        <p:spPr>
          <a:xfrm>
            <a:off x="544275" y="21100"/>
            <a:ext cx="2299500" cy="1317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2" name="Google Shape;622;p50">
            <a:extLst>
              <a:ext uri="{FF2B5EF4-FFF2-40B4-BE49-F238E27FC236}">
                <a16:creationId xmlns:a16="http://schemas.microsoft.com/office/drawing/2014/main" id="{E72BDF6F-4E51-F6CC-5576-8831FD37DADF}"/>
              </a:ext>
            </a:extLst>
          </p:cNvPr>
          <p:cNvSpPr/>
          <p:nvPr/>
        </p:nvSpPr>
        <p:spPr>
          <a:xfrm>
            <a:off x="2170300" y="3825900"/>
            <a:ext cx="6973800" cy="131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3" name="Google Shape;623;p50">
            <a:extLst>
              <a:ext uri="{FF2B5EF4-FFF2-40B4-BE49-F238E27FC236}">
                <a16:creationId xmlns:a16="http://schemas.microsoft.com/office/drawing/2014/main" id="{2314D785-994B-28D1-AE6E-D2B61492251B}"/>
              </a:ext>
            </a:extLst>
          </p:cNvPr>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29</a:t>
            </a:r>
            <a:endParaRPr sz="1500" dirty="0">
              <a:solidFill>
                <a:schemeClr val="dk1"/>
              </a:solidFill>
              <a:latin typeface="Lexend"/>
              <a:ea typeface="Lexend"/>
              <a:cs typeface="Lexend"/>
              <a:sym typeface="Lexend"/>
            </a:endParaRPr>
          </a:p>
        </p:txBody>
      </p:sp>
      <p:sp>
        <p:nvSpPr>
          <p:cNvPr id="626" name="Google Shape;626;p50">
            <a:extLst>
              <a:ext uri="{FF2B5EF4-FFF2-40B4-BE49-F238E27FC236}">
                <a16:creationId xmlns:a16="http://schemas.microsoft.com/office/drawing/2014/main" id="{B18C0CA3-CDF1-EBC1-326E-28E0FE7B2424}"/>
              </a:ext>
            </a:extLst>
          </p:cNvPr>
          <p:cNvSpPr txBox="1"/>
          <p:nvPr/>
        </p:nvSpPr>
        <p:spPr>
          <a:xfrm>
            <a:off x="70700" y="1338700"/>
            <a:ext cx="3019200" cy="1261854"/>
          </a:xfrm>
          <a:prstGeom prst="rect">
            <a:avLst/>
          </a:prstGeom>
          <a:noFill/>
          <a:ln>
            <a:noFill/>
          </a:ln>
        </p:spPr>
        <p:txBody>
          <a:bodyPr spcFirstLastPara="1" wrap="square" lIns="91425" tIns="91425" rIns="91425" bIns="91425" anchor="t" anchorCtr="0">
            <a:spAutoFit/>
          </a:bodyPr>
          <a:lstStyle/>
          <a:p>
            <a:pPr lvl="0"/>
            <a:r>
              <a:rPr lang="vi-VN" dirty="0">
                <a:solidFill>
                  <a:schemeClr val="dk1"/>
                </a:solidFill>
                <a:latin typeface="Lexend"/>
                <a:ea typeface="Lexend"/>
                <a:cs typeface="Lexend"/>
                <a:sym typeface="Lexend"/>
              </a:rPr>
              <a:t>Như vậy, phần kiểm thử </a:t>
            </a:r>
            <a:r>
              <a:rPr lang="vi-VN" dirty="0" err="1">
                <a:solidFill>
                  <a:schemeClr val="dk1"/>
                </a:solidFill>
                <a:latin typeface="Lexend"/>
                <a:ea typeface="Lexend"/>
                <a:cs typeface="Lexend"/>
                <a:sym typeface="Lexend"/>
              </a:rPr>
              <a:t>validate</a:t>
            </a:r>
            <a:r>
              <a:rPr lang="vi-VN" dirty="0">
                <a:solidFill>
                  <a:schemeClr val="dk1"/>
                </a:solidFill>
                <a:latin typeface="Lexend"/>
                <a:ea typeface="Lexend"/>
                <a:cs typeface="Lexend"/>
                <a:sym typeface="Lexend"/>
              </a:rPr>
              <a:t> cho thấy hệ thống hoạt động ổn định, chính xác và thân thiện với người dùng trong việc kiểm soát dữ liệu nhập vào</a:t>
            </a:r>
            <a:endParaRPr dirty="0">
              <a:solidFill>
                <a:schemeClr val="dk1"/>
              </a:solidFill>
              <a:latin typeface="Lexend"/>
              <a:ea typeface="Lexend"/>
              <a:cs typeface="Lexend"/>
              <a:sym typeface="Lexend"/>
            </a:endParaRPr>
          </a:p>
        </p:txBody>
      </p:sp>
      <p:sp>
        <p:nvSpPr>
          <p:cNvPr id="7" name="Google Shape;626;p50">
            <a:extLst>
              <a:ext uri="{FF2B5EF4-FFF2-40B4-BE49-F238E27FC236}">
                <a16:creationId xmlns:a16="http://schemas.microsoft.com/office/drawing/2014/main" id="{ACFD29A9-9896-D0A2-19C3-8FDBF231CC63}"/>
              </a:ext>
            </a:extLst>
          </p:cNvPr>
          <p:cNvSpPr txBox="1"/>
          <p:nvPr/>
        </p:nvSpPr>
        <p:spPr>
          <a:xfrm>
            <a:off x="3419783" y="4287180"/>
            <a:ext cx="4958500" cy="400079"/>
          </a:xfrm>
          <a:prstGeom prst="rect">
            <a:avLst/>
          </a:prstGeom>
          <a:noFill/>
          <a:ln>
            <a:noFill/>
          </a:ln>
        </p:spPr>
        <p:txBody>
          <a:bodyPr spcFirstLastPara="1" wrap="square" lIns="91425" tIns="91425" rIns="91425" bIns="91425" anchor="t" anchorCtr="0">
            <a:spAutoFit/>
          </a:bodyPr>
          <a:lstStyle/>
          <a:p>
            <a:pPr lvl="0"/>
            <a:r>
              <a:rPr lang="vi-VN" i="1" dirty="0">
                <a:solidFill>
                  <a:schemeClr val="dk1"/>
                </a:solidFill>
                <a:latin typeface="Lexend"/>
                <a:ea typeface="Lexend"/>
                <a:cs typeface="Lexend"/>
                <a:sym typeface="Lexend"/>
              </a:rPr>
              <a:t>Ví dụ về </a:t>
            </a:r>
            <a:r>
              <a:rPr lang="vi-VN" i="1" dirty="0" err="1">
                <a:solidFill>
                  <a:schemeClr val="dk1"/>
                </a:solidFill>
                <a:latin typeface="Lexend"/>
                <a:ea typeface="Lexend"/>
                <a:cs typeface="Lexend"/>
                <a:sym typeface="Lexend"/>
              </a:rPr>
              <a:t>form</a:t>
            </a:r>
            <a:r>
              <a:rPr lang="vi-VN" i="1" dirty="0">
                <a:solidFill>
                  <a:schemeClr val="dk1"/>
                </a:solidFill>
                <a:latin typeface="Lexend"/>
                <a:ea typeface="Lexend"/>
                <a:cs typeface="Lexend"/>
                <a:sym typeface="Lexend"/>
              </a:rPr>
              <a:t> nộp báo cáo, chỉ được tải tối đa 5 </a:t>
            </a:r>
            <a:r>
              <a:rPr lang="vi-VN" i="1" dirty="0" err="1">
                <a:solidFill>
                  <a:schemeClr val="dk1"/>
                </a:solidFill>
                <a:latin typeface="Lexend"/>
                <a:ea typeface="Lexend"/>
                <a:cs typeface="Lexend"/>
                <a:sym typeface="Lexend"/>
              </a:rPr>
              <a:t>file</a:t>
            </a:r>
            <a:r>
              <a:rPr lang="vi-VN" i="1" dirty="0">
                <a:solidFill>
                  <a:schemeClr val="dk1"/>
                </a:solidFill>
                <a:latin typeface="Lexend"/>
                <a:ea typeface="Lexend"/>
                <a:cs typeface="Lexend"/>
                <a:sym typeface="Lexend"/>
              </a:rPr>
              <a:t> lên </a:t>
            </a:r>
            <a:endParaRPr i="1" dirty="0">
              <a:solidFill>
                <a:schemeClr val="dk1"/>
              </a:solidFill>
              <a:latin typeface="Lexend"/>
              <a:ea typeface="Lexend"/>
              <a:cs typeface="Lexend"/>
              <a:sym typeface="Lexend"/>
            </a:endParaRPr>
          </a:p>
        </p:txBody>
      </p:sp>
      <p:pic>
        <p:nvPicPr>
          <p:cNvPr id="6" name="Picture 5" descr="A screenshot of a computer&#10;&#10;AI-generated content may be incorrect.">
            <a:extLst>
              <a:ext uri="{FF2B5EF4-FFF2-40B4-BE49-F238E27FC236}">
                <a16:creationId xmlns:a16="http://schemas.microsoft.com/office/drawing/2014/main" id="{1E3DE5DD-E539-28EF-C5C9-523C4A0415B4}"/>
              </a:ext>
            </a:extLst>
          </p:cNvPr>
          <p:cNvPicPr>
            <a:picLocks noChangeAspect="1"/>
          </p:cNvPicPr>
          <p:nvPr/>
        </p:nvPicPr>
        <p:blipFill>
          <a:blip r:embed="rId3"/>
          <a:stretch>
            <a:fillRect/>
          </a:stretch>
        </p:blipFill>
        <p:spPr>
          <a:xfrm>
            <a:off x="3254543" y="21100"/>
            <a:ext cx="5746457" cy="4112285"/>
          </a:xfrm>
          <a:prstGeom prst="rect">
            <a:avLst/>
          </a:prstGeom>
        </p:spPr>
      </p:pic>
    </p:spTree>
    <p:extLst>
      <p:ext uri="{BB962C8B-B14F-4D97-AF65-F5344CB8AC3E}">
        <p14:creationId xmlns:p14="http://schemas.microsoft.com/office/powerpoint/2010/main" val="1386452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392"/>
        <p:cNvGrpSpPr/>
        <p:nvPr/>
      </p:nvGrpSpPr>
      <p:grpSpPr>
        <a:xfrm>
          <a:off x="0" y="0"/>
          <a:ext cx="0" cy="0"/>
          <a:chOff x="0" y="0"/>
          <a:chExt cx="0" cy="0"/>
        </a:xfrm>
      </p:grpSpPr>
      <p:sp>
        <p:nvSpPr>
          <p:cNvPr id="393" name="Google Shape;393;p32"/>
          <p:cNvSpPr txBox="1">
            <a:spLocks noGrp="1"/>
          </p:cNvSpPr>
          <p:nvPr>
            <p:ph type="title"/>
          </p:nvPr>
        </p:nvSpPr>
        <p:spPr>
          <a:xfrm>
            <a:off x="1131725" y="1607000"/>
            <a:ext cx="5352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solidFill>
                  <a:schemeClr val="dk2"/>
                </a:solidFill>
                <a:latin typeface="Lexend"/>
                <a:ea typeface="Lexend"/>
                <a:cs typeface="Lexend"/>
                <a:sym typeface="Lexend"/>
              </a:rPr>
              <a:t>GIỚI THIỆU ĐỀ TÀI</a:t>
            </a:r>
            <a:endParaRPr sz="3500">
              <a:solidFill>
                <a:schemeClr val="dk2"/>
              </a:solidFill>
              <a:latin typeface="Lexend"/>
              <a:ea typeface="Lexend"/>
              <a:cs typeface="Lexend"/>
              <a:sym typeface="Lexend"/>
            </a:endParaRPr>
          </a:p>
        </p:txBody>
      </p:sp>
      <p:sp>
        <p:nvSpPr>
          <p:cNvPr id="394" name="Google Shape;394;p32"/>
          <p:cNvSpPr txBox="1">
            <a:spLocks noGrp="1"/>
          </p:cNvSpPr>
          <p:nvPr>
            <p:ph type="subTitle" idx="1"/>
          </p:nvPr>
        </p:nvSpPr>
        <p:spPr>
          <a:xfrm>
            <a:off x="1235525" y="2448800"/>
            <a:ext cx="5249100" cy="636000"/>
          </a:xfrm>
          <a:prstGeom prst="rect">
            <a:avLst/>
          </a:prstGeom>
          <a:solidFill>
            <a:schemeClr val="accent6"/>
          </a:solidFill>
        </p:spPr>
        <p:txBody>
          <a:bodyPr spcFirstLastPara="1" wrap="square" lIns="91425" tIns="91425" rIns="91425" bIns="91425" anchor="ctr" anchorCtr="0">
            <a:noAutofit/>
          </a:bodyPr>
          <a:lstStyle/>
          <a:p>
            <a:pPr marL="457200" lvl="0" indent="-317500" algn="l" rtl="0">
              <a:spcBef>
                <a:spcPts val="0"/>
              </a:spcBef>
              <a:spcAft>
                <a:spcPts val="0"/>
              </a:spcAft>
              <a:buClr>
                <a:schemeClr val="dk2"/>
              </a:buClr>
              <a:buSzPts val="1400"/>
              <a:buFont typeface="Lexend"/>
              <a:buChar char="●"/>
            </a:pPr>
            <a:r>
              <a:rPr lang="en">
                <a:solidFill>
                  <a:schemeClr val="dk2"/>
                </a:solidFill>
                <a:latin typeface="Lexend"/>
                <a:ea typeface="Lexend"/>
                <a:cs typeface="Lexend"/>
                <a:sym typeface="Lexend"/>
              </a:rPr>
              <a:t>Thực trạng đề tài</a:t>
            </a:r>
            <a:endParaRPr>
              <a:solidFill>
                <a:schemeClr val="dk2"/>
              </a:solidFill>
              <a:latin typeface="Lexend"/>
              <a:ea typeface="Lexend"/>
              <a:cs typeface="Lexend"/>
              <a:sym typeface="Lexend"/>
            </a:endParaRPr>
          </a:p>
          <a:p>
            <a:pPr marL="457200" lvl="0" indent="-317500" algn="l" rtl="0">
              <a:spcBef>
                <a:spcPts val="0"/>
              </a:spcBef>
              <a:spcAft>
                <a:spcPts val="0"/>
              </a:spcAft>
              <a:buClr>
                <a:schemeClr val="dk2"/>
              </a:buClr>
              <a:buSzPts val="1400"/>
              <a:buFont typeface="Lexend"/>
              <a:buChar char="●"/>
            </a:pPr>
            <a:r>
              <a:rPr lang="en">
                <a:solidFill>
                  <a:schemeClr val="dk2"/>
                </a:solidFill>
                <a:latin typeface="Lexend"/>
                <a:ea typeface="Lexend"/>
                <a:cs typeface="Lexend"/>
                <a:sym typeface="Lexend"/>
              </a:rPr>
              <a:t>Mục tiêu và phạm vi đề tài</a:t>
            </a:r>
            <a:endParaRPr>
              <a:solidFill>
                <a:schemeClr val="dk2"/>
              </a:solidFill>
              <a:latin typeface="Lexend"/>
              <a:ea typeface="Lexend"/>
              <a:cs typeface="Lexend"/>
              <a:sym typeface="Lexend"/>
            </a:endParaRPr>
          </a:p>
        </p:txBody>
      </p:sp>
      <p:cxnSp>
        <p:nvCxnSpPr>
          <p:cNvPr id="395" name="Google Shape;395;p32"/>
          <p:cNvCxnSpPr/>
          <p:nvPr/>
        </p:nvCxnSpPr>
        <p:spPr>
          <a:xfrm rot="-5400000">
            <a:off x="5485600" y="922925"/>
            <a:ext cx="1898400" cy="384300"/>
          </a:xfrm>
          <a:prstGeom prst="bentConnector3">
            <a:avLst>
              <a:gd name="adj1" fmla="val 0"/>
            </a:avLst>
          </a:prstGeom>
          <a:noFill/>
          <a:ln w="19050" cap="flat" cmpd="sng">
            <a:solidFill>
              <a:schemeClr val="lt2"/>
            </a:solidFill>
            <a:prstDash val="solid"/>
            <a:round/>
            <a:headEnd type="none" w="med" len="med"/>
            <a:tailEnd type="oval" w="med" len="med"/>
          </a:ln>
        </p:spPr>
      </p:cxnSp>
      <p:cxnSp>
        <p:nvCxnSpPr>
          <p:cNvPr id="396" name="Google Shape;396;p32"/>
          <p:cNvCxnSpPr/>
          <p:nvPr/>
        </p:nvCxnSpPr>
        <p:spPr>
          <a:xfrm rot="10800000" flipH="1">
            <a:off x="-329025" y="4087775"/>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397" name="Google Shape;397;p32"/>
          <p:cNvGrpSpPr/>
          <p:nvPr/>
        </p:nvGrpSpPr>
        <p:grpSpPr>
          <a:xfrm>
            <a:off x="6437780" y="2275601"/>
            <a:ext cx="2527877" cy="2392003"/>
            <a:chOff x="6437780" y="2275601"/>
            <a:chExt cx="2527877" cy="2392003"/>
          </a:xfrm>
        </p:grpSpPr>
        <p:sp>
          <p:nvSpPr>
            <p:cNvPr id="398" name="Google Shape;398;p32"/>
            <p:cNvSpPr/>
            <p:nvPr/>
          </p:nvSpPr>
          <p:spPr>
            <a:xfrm>
              <a:off x="6955150" y="2737475"/>
              <a:ext cx="1411800" cy="1524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399" name="Google Shape;399;p32"/>
            <p:cNvPicPr preferRelativeResize="0"/>
            <p:nvPr/>
          </p:nvPicPr>
          <p:blipFill rotWithShape="1">
            <a:blip r:embed="rId3">
              <a:alphaModFix/>
            </a:blip>
            <a:srcRect b="-2743"/>
            <a:stretch/>
          </p:blipFill>
          <p:spPr>
            <a:xfrm>
              <a:off x="6715125" y="2743225"/>
              <a:ext cx="1868800" cy="1904975"/>
            </a:xfrm>
            <a:prstGeom prst="rect">
              <a:avLst/>
            </a:prstGeom>
            <a:noFill/>
            <a:ln>
              <a:noFill/>
            </a:ln>
          </p:spPr>
        </p:pic>
        <p:grpSp>
          <p:nvGrpSpPr>
            <p:cNvPr id="400" name="Google Shape;400;p32"/>
            <p:cNvGrpSpPr/>
            <p:nvPr/>
          </p:nvGrpSpPr>
          <p:grpSpPr>
            <a:xfrm>
              <a:off x="6437780" y="2275601"/>
              <a:ext cx="2527877" cy="2392003"/>
              <a:chOff x="5504532" y="1375333"/>
              <a:chExt cx="3332292" cy="3182971"/>
            </a:xfrm>
          </p:grpSpPr>
          <p:sp>
            <p:nvSpPr>
              <p:cNvPr id="401" name="Google Shape;401;p32"/>
              <p:cNvSpPr/>
              <p:nvPr/>
            </p:nvSpPr>
            <p:spPr>
              <a:xfrm>
                <a:off x="8286442" y="1791283"/>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8499803"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5552428"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6078211" y="1375333"/>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32"/>
              <p:cNvGrpSpPr/>
              <p:nvPr/>
            </p:nvGrpSpPr>
            <p:grpSpPr>
              <a:xfrm>
                <a:off x="7287500" y="1402030"/>
                <a:ext cx="791159" cy="506890"/>
                <a:chOff x="7349773" y="264075"/>
                <a:chExt cx="961077" cy="615756"/>
              </a:xfrm>
            </p:grpSpPr>
            <p:sp>
              <p:nvSpPr>
                <p:cNvPr id="407" name="Google Shape;407;p32"/>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7766124" y="673776"/>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0" name="Google Shape;410;p32"/>
            <p:cNvSpPr/>
            <p:nvPr/>
          </p:nvSpPr>
          <p:spPr>
            <a:xfrm>
              <a:off x="6993850" y="2786450"/>
              <a:ext cx="54600" cy="7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411" name="Google Shape;411;p32"/>
          <p:cNvSpPr txBox="1">
            <a:spLocks noGrp="1"/>
          </p:cNvSpPr>
          <p:nvPr>
            <p:ph type="title" idx="2"/>
          </p:nvPr>
        </p:nvSpPr>
        <p:spPr>
          <a:xfrm>
            <a:off x="4277350" y="2673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2" name="Google Shape;412;p32"/>
          <p:cNvSpPr txBox="1"/>
          <p:nvPr/>
        </p:nvSpPr>
        <p:spPr>
          <a:xfrm>
            <a:off x="8689450" y="4642200"/>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Lexend"/>
                <a:ea typeface="Lexend"/>
                <a:cs typeface="Lexend"/>
                <a:sym typeface="Lexend"/>
              </a:rPr>
              <a:t>3</a:t>
            </a:r>
            <a:endParaRPr sz="1500">
              <a:solidFill>
                <a:schemeClr val="dk1"/>
              </a:solidFill>
              <a:latin typeface="Lexend"/>
              <a:ea typeface="Lexend"/>
              <a:cs typeface="Lexend"/>
              <a:sym typeface="Lexen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9">
          <a:extLst>
            <a:ext uri="{FF2B5EF4-FFF2-40B4-BE49-F238E27FC236}">
              <a16:creationId xmlns:a16="http://schemas.microsoft.com/office/drawing/2014/main" id="{B7C83BFA-616E-0FE6-5753-94FC32110B7D}"/>
            </a:ext>
          </a:extLst>
        </p:cNvPr>
        <p:cNvGrpSpPr/>
        <p:nvPr/>
      </p:nvGrpSpPr>
      <p:grpSpPr>
        <a:xfrm>
          <a:off x="0" y="0"/>
          <a:ext cx="0" cy="0"/>
          <a:chOff x="0" y="0"/>
          <a:chExt cx="0" cy="0"/>
        </a:xfrm>
      </p:grpSpPr>
      <p:sp>
        <p:nvSpPr>
          <p:cNvPr id="620" name="Google Shape;620;p50">
            <a:extLst>
              <a:ext uri="{FF2B5EF4-FFF2-40B4-BE49-F238E27FC236}">
                <a16:creationId xmlns:a16="http://schemas.microsoft.com/office/drawing/2014/main" id="{305787A6-9CBD-8E1A-9C94-44C5DEF3518A}"/>
              </a:ext>
            </a:extLst>
          </p:cNvPr>
          <p:cNvSpPr/>
          <p:nvPr/>
        </p:nvSpPr>
        <p:spPr>
          <a:xfrm>
            <a:off x="544275" y="21100"/>
            <a:ext cx="2299500" cy="1317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2" name="Google Shape;622;p50">
            <a:extLst>
              <a:ext uri="{FF2B5EF4-FFF2-40B4-BE49-F238E27FC236}">
                <a16:creationId xmlns:a16="http://schemas.microsoft.com/office/drawing/2014/main" id="{EE76D7B7-9AFB-DE1C-9C9F-2AA088805AE1}"/>
              </a:ext>
            </a:extLst>
          </p:cNvPr>
          <p:cNvSpPr/>
          <p:nvPr/>
        </p:nvSpPr>
        <p:spPr>
          <a:xfrm>
            <a:off x="2170300" y="3825900"/>
            <a:ext cx="6973800" cy="131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3" name="Google Shape;623;p50">
            <a:extLst>
              <a:ext uri="{FF2B5EF4-FFF2-40B4-BE49-F238E27FC236}">
                <a16:creationId xmlns:a16="http://schemas.microsoft.com/office/drawing/2014/main" id="{906E0420-2C19-BDA0-07D6-E5CCBE5687A3}"/>
              </a:ext>
            </a:extLst>
          </p:cNvPr>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30</a:t>
            </a:r>
            <a:endParaRPr sz="1500" dirty="0">
              <a:solidFill>
                <a:schemeClr val="dk1"/>
              </a:solidFill>
              <a:latin typeface="Lexend"/>
              <a:ea typeface="Lexend"/>
              <a:cs typeface="Lexend"/>
              <a:sym typeface="Lexend"/>
            </a:endParaRPr>
          </a:p>
        </p:txBody>
      </p:sp>
      <p:sp>
        <p:nvSpPr>
          <p:cNvPr id="626" name="Google Shape;626;p50">
            <a:extLst>
              <a:ext uri="{FF2B5EF4-FFF2-40B4-BE49-F238E27FC236}">
                <a16:creationId xmlns:a16="http://schemas.microsoft.com/office/drawing/2014/main" id="{1779DF24-9DAE-A13E-7617-ECA000FF67A9}"/>
              </a:ext>
            </a:extLst>
          </p:cNvPr>
          <p:cNvSpPr txBox="1"/>
          <p:nvPr/>
        </p:nvSpPr>
        <p:spPr>
          <a:xfrm>
            <a:off x="55832" y="862915"/>
            <a:ext cx="3019200" cy="1261854"/>
          </a:xfrm>
          <a:prstGeom prst="rect">
            <a:avLst/>
          </a:prstGeom>
          <a:noFill/>
          <a:ln>
            <a:noFill/>
          </a:ln>
        </p:spPr>
        <p:txBody>
          <a:bodyPr spcFirstLastPara="1" wrap="square" lIns="91425" tIns="91425" rIns="91425" bIns="91425" anchor="t" anchorCtr="0">
            <a:spAutoFit/>
          </a:bodyPr>
          <a:lstStyle/>
          <a:p>
            <a:pPr lvl="0"/>
            <a:r>
              <a:rPr lang="en" b="1" dirty="0">
                <a:solidFill>
                  <a:schemeClr val="dk1"/>
                </a:solidFill>
                <a:latin typeface="Lexend"/>
                <a:ea typeface="Lexend"/>
                <a:cs typeface="Lexend"/>
                <a:sym typeface="Lexend"/>
              </a:rPr>
              <a:t>Kiểm thử </a:t>
            </a:r>
            <a:r>
              <a:rPr lang="vi-VN" b="1" dirty="0">
                <a:solidFill>
                  <a:schemeClr val="dk1"/>
                </a:solidFill>
                <a:latin typeface="Lexend"/>
                <a:ea typeface="Lexend"/>
                <a:cs typeface="Lexend"/>
                <a:sym typeface="Lexend"/>
              </a:rPr>
              <a:t>xác thực (</a:t>
            </a:r>
            <a:r>
              <a:rPr lang="vi-VN" b="1" dirty="0" err="1">
                <a:solidFill>
                  <a:schemeClr val="dk1"/>
                </a:solidFill>
                <a:latin typeface="Lexend"/>
                <a:ea typeface="Lexend"/>
                <a:cs typeface="Lexend"/>
                <a:sym typeface="Lexend"/>
              </a:rPr>
              <a:t>Authentication</a:t>
            </a:r>
            <a:r>
              <a:rPr lang="vi-VN" b="1" dirty="0">
                <a:solidFill>
                  <a:schemeClr val="dk1"/>
                </a:solidFill>
                <a:latin typeface="Lexend"/>
                <a:ea typeface="Lexend"/>
                <a:cs typeface="Lexend"/>
                <a:sym typeface="Lexend"/>
              </a:rPr>
              <a:t>)</a:t>
            </a:r>
            <a:r>
              <a:rPr lang="en" b="1" dirty="0">
                <a:solidFill>
                  <a:schemeClr val="dk1"/>
                </a:solidFill>
                <a:latin typeface="Lexend"/>
                <a:ea typeface="Lexend"/>
                <a:cs typeface="Lexend"/>
                <a:sym typeface="Lexend"/>
              </a:rPr>
              <a:t>: </a:t>
            </a:r>
            <a:r>
              <a:rPr lang="vi-VN" dirty="0">
                <a:solidFill>
                  <a:schemeClr val="dk1"/>
                </a:solidFill>
                <a:latin typeface="Lexend"/>
                <a:ea typeface="Lexend"/>
                <a:cs typeface="Lexend"/>
                <a:sym typeface="Lexend"/>
              </a:rPr>
              <a:t>Đảm bảo chỉ những người dùng hợp lệ mới được phép truy cập các tài nguyên và chức năng.</a:t>
            </a:r>
            <a:endParaRPr dirty="0">
              <a:solidFill>
                <a:schemeClr val="dk1"/>
              </a:solidFill>
              <a:latin typeface="Lexend"/>
              <a:ea typeface="Lexend"/>
              <a:cs typeface="Lexend"/>
              <a:sym typeface="Lexend"/>
            </a:endParaRPr>
          </a:p>
        </p:txBody>
      </p:sp>
      <p:pic>
        <p:nvPicPr>
          <p:cNvPr id="4" name="Picture 3" descr="A screenshot of a computer&#10;&#10;AI-generated content may be incorrect.">
            <a:extLst>
              <a:ext uri="{FF2B5EF4-FFF2-40B4-BE49-F238E27FC236}">
                <a16:creationId xmlns:a16="http://schemas.microsoft.com/office/drawing/2014/main" id="{DCFA5B95-62C7-95ED-1B39-077829F31482}"/>
              </a:ext>
            </a:extLst>
          </p:cNvPr>
          <p:cNvPicPr>
            <a:picLocks noChangeAspect="1"/>
          </p:cNvPicPr>
          <p:nvPr/>
        </p:nvPicPr>
        <p:blipFill>
          <a:blip r:embed="rId3"/>
          <a:stretch>
            <a:fillRect/>
          </a:stretch>
        </p:blipFill>
        <p:spPr>
          <a:xfrm>
            <a:off x="2958758" y="133559"/>
            <a:ext cx="6114542" cy="4508641"/>
          </a:xfrm>
          <a:prstGeom prst="rect">
            <a:avLst/>
          </a:prstGeom>
        </p:spPr>
      </p:pic>
    </p:spTree>
    <p:extLst>
      <p:ext uri="{BB962C8B-B14F-4D97-AF65-F5344CB8AC3E}">
        <p14:creationId xmlns:p14="http://schemas.microsoft.com/office/powerpoint/2010/main" val="579645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9">
          <a:extLst>
            <a:ext uri="{FF2B5EF4-FFF2-40B4-BE49-F238E27FC236}">
              <a16:creationId xmlns:a16="http://schemas.microsoft.com/office/drawing/2014/main" id="{C7069D14-4BFA-C5CE-6A01-BE97C4FAC37F}"/>
            </a:ext>
          </a:extLst>
        </p:cNvPr>
        <p:cNvGrpSpPr/>
        <p:nvPr/>
      </p:nvGrpSpPr>
      <p:grpSpPr>
        <a:xfrm>
          <a:off x="0" y="0"/>
          <a:ext cx="0" cy="0"/>
          <a:chOff x="0" y="0"/>
          <a:chExt cx="0" cy="0"/>
        </a:xfrm>
      </p:grpSpPr>
      <p:sp>
        <p:nvSpPr>
          <p:cNvPr id="620" name="Google Shape;620;p50">
            <a:extLst>
              <a:ext uri="{FF2B5EF4-FFF2-40B4-BE49-F238E27FC236}">
                <a16:creationId xmlns:a16="http://schemas.microsoft.com/office/drawing/2014/main" id="{B50FBFAF-9F45-1041-8EF5-9EF4B59586E9}"/>
              </a:ext>
            </a:extLst>
          </p:cNvPr>
          <p:cNvSpPr/>
          <p:nvPr/>
        </p:nvSpPr>
        <p:spPr>
          <a:xfrm>
            <a:off x="544275" y="21100"/>
            <a:ext cx="2299500" cy="1317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2" name="Google Shape;622;p50">
            <a:extLst>
              <a:ext uri="{FF2B5EF4-FFF2-40B4-BE49-F238E27FC236}">
                <a16:creationId xmlns:a16="http://schemas.microsoft.com/office/drawing/2014/main" id="{AAFAC745-69B1-6E3A-1E2E-933D9E12846D}"/>
              </a:ext>
            </a:extLst>
          </p:cNvPr>
          <p:cNvSpPr/>
          <p:nvPr/>
        </p:nvSpPr>
        <p:spPr>
          <a:xfrm>
            <a:off x="2170300" y="3825900"/>
            <a:ext cx="6973800" cy="131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Lato"/>
              <a:ea typeface="Lato"/>
              <a:cs typeface="Lato"/>
              <a:sym typeface="Lato"/>
            </a:endParaRPr>
          </a:p>
        </p:txBody>
      </p:sp>
      <p:sp>
        <p:nvSpPr>
          <p:cNvPr id="623" name="Google Shape;623;p50">
            <a:extLst>
              <a:ext uri="{FF2B5EF4-FFF2-40B4-BE49-F238E27FC236}">
                <a16:creationId xmlns:a16="http://schemas.microsoft.com/office/drawing/2014/main" id="{E53ACBAA-081D-BBF3-FB01-432CF8462BD7}"/>
              </a:ext>
            </a:extLst>
          </p:cNvPr>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31</a:t>
            </a:r>
            <a:endParaRPr sz="1500" dirty="0">
              <a:solidFill>
                <a:schemeClr val="dk1"/>
              </a:solidFill>
              <a:latin typeface="Lexend"/>
              <a:ea typeface="Lexend"/>
              <a:cs typeface="Lexend"/>
              <a:sym typeface="Lexend"/>
            </a:endParaRPr>
          </a:p>
        </p:txBody>
      </p:sp>
      <p:sp>
        <p:nvSpPr>
          <p:cNvPr id="626" name="Google Shape;626;p50">
            <a:extLst>
              <a:ext uri="{FF2B5EF4-FFF2-40B4-BE49-F238E27FC236}">
                <a16:creationId xmlns:a16="http://schemas.microsoft.com/office/drawing/2014/main" id="{B975FDD4-573D-4669-26D6-36B3ED3A1913}"/>
              </a:ext>
            </a:extLst>
          </p:cNvPr>
          <p:cNvSpPr txBox="1"/>
          <p:nvPr/>
        </p:nvSpPr>
        <p:spPr>
          <a:xfrm>
            <a:off x="18659" y="869489"/>
            <a:ext cx="2464344" cy="1692741"/>
          </a:xfrm>
          <a:prstGeom prst="rect">
            <a:avLst/>
          </a:prstGeom>
          <a:noFill/>
          <a:ln>
            <a:noFill/>
          </a:ln>
        </p:spPr>
        <p:txBody>
          <a:bodyPr spcFirstLastPara="1" wrap="square" lIns="91425" tIns="91425" rIns="91425" bIns="91425" anchor="t" anchorCtr="0">
            <a:spAutoFit/>
          </a:bodyPr>
          <a:lstStyle/>
          <a:p>
            <a:pPr lvl="0"/>
            <a:r>
              <a:rPr lang="en" b="1" dirty="0">
                <a:solidFill>
                  <a:schemeClr val="dk1"/>
                </a:solidFill>
                <a:latin typeface="Lexend"/>
                <a:ea typeface="Lexend"/>
                <a:cs typeface="Lexend"/>
                <a:sym typeface="Lexend"/>
              </a:rPr>
              <a:t>Kiểm thử </a:t>
            </a:r>
            <a:r>
              <a:rPr lang="vi-VN" b="1" dirty="0">
                <a:solidFill>
                  <a:schemeClr val="dk1"/>
                </a:solidFill>
                <a:latin typeface="Lexend"/>
                <a:ea typeface="Lexend"/>
                <a:cs typeface="Lexend"/>
                <a:sym typeface="Lexend"/>
              </a:rPr>
              <a:t>phân quyền (</a:t>
            </a:r>
            <a:r>
              <a:rPr lang="vi-VN" b="1" dirty="0" err="1">
                <a:solidFill>
                  <a:schemeClr val="dk1"/>
                </a:solidFill>
                <a:latin typeface="Lexend"/>
                <a:ea typeface="Lexend"/>
                <a:cs typeface="Lexend"/>
                <a:sym typeface="Lexend"/>
              </a:rPr>
              <a:t>Authorization</a:t>
            </a:r>
            <a:r>
              <a:rPr lang="vi-VN" b="1" dirty="0">
                <a:solidFill>
                  <a:schemeClr val="dk1"/>
                </a:solidFill>
                <a:latin typeface="Lexend"/>
                <a:ea typeface="Lexend"/>
                <a:cs typeface="Lexend"/>
                <a:sym typeface="Lexend"/>
              </a:rPr>
              <a:t>)</a:t>
            </a:r>
            <a:r>
              <a:rPr lang="en" b="1" dirty="0">
                <a:solidFill>
                  <a:schemeClr val="dk1"/>
                </a:solidFill>
                <a:latin typeface="Lexend"/>
                <a:ea typeface="Lexend"/>
                <a:cs typeface="Lexend"/>
                <a:sym typeface="Lexend"/>
              </a:rPr>
              <a:t> </a:t>
            </a:r>
            <a:r>
              <a:rPr lang="vi-VN" dirty="0">
                <a:solidFill>
                  <a:schemeClr val="dk1"/>
                </a:solidFill>
                <a:latin typeface="Lexend"/>
                <a:ea typeface="Lexend"/>
                <a:cs typeface="Lexend"/>
                <a:sym typeface="Lexend"/>
              </a:rPr>
              <a:t>Đảm bảo người dùng chỉ thực hiện được các hành động phù hợp với vai trò và quyền hạn của mình trong hệ thống.</a:t>
            </a:r>
            <a:endParaRPr dirty="0">
              <a:solidFill>
                <a:schemeClr val="dk1"/>
              </a:solidFill>
              <a:latin typeface="Lexend"/>
              <a:ea typeface="Lexend"/>
              <a:cs typeface="Lexend"/>
              <a:sym typeface="Lexend"/>
            </a:endParaRPr>
          </a:p>
        </p:txBody>
      </p:sp>
      <p:pic>
        <p:nvPicPr>
          <p:cNvPr id="6" name="Picture 5" descr="A screenshot of a computer&#10;&#10;AI-generated content may be incorrect.">
            <a:extLst>
              <a:ext uri="{FF2B5EF4-FFF2-40B4-BE49-F238E27FC236}">
                <a16:creationId xmlns:a16="http://schemas.microsoft.com/office/drawing/2014/main" id="{D1622EE5-5631-7B26-DC75-F58F065444A3}"/>
              </a:ext>
            </a:extLst>
          </p:cNvPr>
          <p:cNvPicPr>
            <a:picLocks noChangeAspect="1"/>
          </p:cNvPicPr>
          <p:nvPr/>
        </p:nvPicPr>
        <p:blipFill>
          <a:blip r:embed="rId3"/>
          <a:stretch>
            <a:fillRect/>
          </a:stretch>
        </p:blipFill>
        <p:spPr>
          <a:xfrm>
            <a:off x="2483003" y="21100"/>
            <a:ext cx="6589121" cy="4621100"/>
          </a:xfrm>
          <a:prstGeom prst="rect">
            <a:avLst/>
          </a:prstGeom>
        </p:spPr>
      </p:pic>
    </p:spTree>
    <p:extLst>
      <p:ext uri="{BB962C8B-B14F-4D97-AF65-F5344CB8AC3E}">
        <p14:creationId xmlns:p14="http://schemas.microsoft.com/office/powerpoint/2010/main" val="1517721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19">
          <a:extLst>
            <a:ext uri="{FF2B5EF4-FFF2-40B4-BE49-F238E27FC236}">
              <a16:creationId xmlns:a16="http://schemas.microsoft.com/office/drawing/2014/main" id="{43577ABE-96B3-E19B-F767-C9BFDAACF641}"/>
            </a:ext>
          </a:extLst>
        </p:cNvPr>
        <p:cNvGrpSpPr/>
        <p:nvPr/>
      </p:nvGrpSpPr>
      <p:grpSpPr>
        <a:xfrm>
          <a:off x="0" y="0"/>
          <a:ext cx="0" cy="0"/>
          <a:chOff x="0" y="0"/>
          <a:chExt cx="0" cy="0"/>
        </a:xfrm>
      </p:grpSpPr>
      <p:sp>
        <p:nvSpPr>
          <p:cNvPr id="620" name="Google Shape;620;p50">
            <a:extLst>
              <a:ext uri="{FF2B5EF4-FFF2-40B4-BE49-F238E27FC236}">
                <a16:creationId xmlns:a16="http://schemas.microsoft.com/office/drawing/2014/main" id="{95263F63-F97F-3AB5-45EB-BDD68B0865F4}"/>
              </a:ext>
            </a:extLst>
          </p:cNvPr>
          <p:cNvSpPr/>
          <p:nvPr/>
        </p:nvSpPr>
        <p:spPr>
          <a:xfrm>
            <a:off x="544275" y="21100"/>
            <a:ext cx="2299500" cy="13176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2" name="Google Shape;622;p50">
            <a:extLst>
              <a:ext uri="{FF2B5EF4-FFF2-40B4-BE49-F238E27FC236}">
                <a16:creationId xmlns:a16="http://schemas.microsoft.com/office/drawing/2014/main" id="{CE9C13E8-AF25-4593-1FBF-E6F8A1E825DF}"/>
              </a:ext>
            </a:extLst>
          </p:cNvPr>
          <p:cNvSpPr/>
          <p:nvPr/>
        </p:nvSpPr>
        <p:spPr>
          <a:xfrm>
            <a:off x="2170300" y="3825900"/>
            <a:ext cx="6973800" cy="1317600"/>
          </a:xfrm>
          <a:prstGeom prst="rect">
            <a:avLst/>
          </a:prstGeom>
          <a:solidFill>
            <a:schemeClr val="accent5"/>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23" name="Google Shape;623;p50">
            <a:extLst>
              <a:ext uri="{FF2B5EF4-FFF2-40B4-BE49-F238E27FC236}">
                <a16:creationId xmlns:a16="http://schemas.microsoft.com/office/drawing/2014/main" id="{29DACB30-553F-A6F4-8DAD-92E71A46D36F}"/>
              </a:ext>
            </a:extLst>
          </p:cNvPr>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32</a:t>
            </a:r>
            <a:endParaRPr sz="1500" dirty="0">
              <a:solidFill>
                <a:schemeClr val="dk1"/>
              </a:solidFill>
              <a:latin typeface="Lexend"/>
              <a:ea typeface="Lexend"/>
              <a:cs typeface="Lexend"/>
              <a:sym typeface="Lexend"/>
            </a:endParaRPr>
          </a:p>
        </p:txBody>
      </p:sp>
      <p:sp>
        <p:nvSpPr>
          <p:cNvPr id="626" name="Google Shape;626;p50">
            <a:extLst>
              <a:ext uri="{FF2B5EF4-FFF2-40B4-BE49-F238E27FC236}">
                <a16:creationId xmlns:a16="http://schemas.microsoft.com/office/drawing/2014/main" id="{44379CB7-1889-B7F8-B148-F3505D686063}"/>
              </a:ext>
            </a:extLst>
          </p:cNvPr>
          <p:cNvSpPr txBox="1"/>
          <p:nvPr/>
        </p:nvSpPr>
        <p:spPr>
          <a:xfrm>
            <a:off x="18659" y="869489"/>
            <a:ext cx="2464344" cy="1046410"/>
          </a:xfrm>
          <a:prstGeom prst="rect">
            <a:avLst/>
          </a:prstGeom>
          <a:noFill/>
          <a:ln>
            <a:noFill/>
          </a:ln>
        </p:spPr>
        <p:txBody>
          <a:bodyPr spcFirstLastPara="1" wrap="square" lIns="91425" tIns="91425" rIns="91425" bIns="91425" anchor="t" anchorCtr="0">
            <a:spAutoFit/>
          </a:bodyPr>
          <a:lstStyle/>
          <a:p>
            <a:pPr lvl="0"/>
            <a:r>
              <a:rPr lang="vi-VN" dirty="0" err="1">
                <a:solidFill>
                  <a:schemeClr val="dk1"/>
                </a:solidFill>
                <a:latin typeface="Lexend"/>
                <a:ea typeface="Lexend"/>
                <a:cs typeface="Lexend"/>
                <a:sym typeface="Lexend"/>
              </a:rPr>
              <a:t>Response</a:t>
            </a:r>
            <a:r>
              <a:rPr lang="vi-VN" dirty="0">
                <a:solidFill>
                  <a:schemeClr val="dk1"/>
                </a:solidFill>
                <a:latin typeface="Lexend"/>
                <a:ea typeface="Lexend"/>
                <a:cs typeface="Lexend"/>
                <a:sym typeface="Lexend"/>
              </a:rPr>
              <a:t> trả về </a:t>
            </a:r>
            <a:r>
              <a:rPr lang="vi-VN" dirty="0" err="1">
                <a:solidFill>
                  <a:schemeClr val="dk1"/>
                </a:solidFill>
                <a:latin typeface="Lexend"/>
                <a:ea typeface="Lexend"/>
                <a:cs typeface="Lexend"/>
                <a:sym typeface="Lexend"/>
              </a:rPr>
              <a:t>status</a:t>
            </a:r>
            <a:r>
              <a:rPr lang="vi-VN" dirty="0">
                <a:solidFill>
                  <a:schemeClr val="dk1"/>
                </a:solidFill>
                <a:latin typeface="Lexend"/>
                <a:ea typeface="Lexend"/>
                <a:cs typeface="Lexend"/>
                <a:sym typeface="Lexend"/>
              </a:rPr>
              <a:t> </a:t>
            </a:r>
            <a:r>
              <a:rPr lang="vi-VN" dirty="0" err="1">
                <a:solidFill>
                  <a:schemeClr val="dk1"/>
                </a:solidFill>
                <a:latin typeface="Lexend"/>
                <a:ea typeface="Lexend"/>
                <a:cs typeface="Lexend"/>
                <a:sym typeface="Lexend"/>
              </a:rPr>
              <a:t>code</a:t>
            </a:r>
            <a:r>
              <a:rPr lang="vi-VN" dirty="0">
                <a:solidFill>
                  <a:schemeClr val="dk1"/>
                </a:solidFill>
                <a:latin typeface="Lexend"/>
                <a:ea typeface="Lexend"/>
                <a:cs typeface="Lexend"/>
                <a:sym typeface="Lexend"/>
              </a:rPr>
              <a:t> 201 </a:t>
            </a:r>
            <a:r>
              <a:rPr lang="vi-VN" dirty="0" err="1">
                <a:solidFill>
                  <a:schemeClr val="dk1"/>
                </a:solidFill>
                <a:latin typeface="Lexend"/>
                <a:ea typeface="Lexend"/>
                <a:cs typeface="Lexend"/>
                <a:sym typeface="Lexend"/>
              </a:rPr>
              <a:t>Created</a:t>
            </a:r>
            <a:r>
              <a:rPr lang="vi-VN" dirty="0">
                <a:solidFill>
                  <a:schemeClr val="dk1"/>
                </a:solidFill>
                <a:latin typeface="Lexend"/>
                <a:ea typeface="Lexend"/>
                <a:cs typeface="Lexend"/>
                <a:sym typeface="Lexend"/>
              </a:rPr>
              <a:t> nếu người dùng thuộc vai trò giáo vụ</a:t>
            </a:r>
            <a:endParaRPr dirty="0">
              <a:solidFill>
                <a:schemeClr val="dk1"/>
              </a:solidFill>
              <a:latin typeface="Lexend"/>
              <a:ea typeface="Lexend"/>
              <a:cs typeface="Lexend"/>
              <a:sym typeface="Lexend"/>
            </a:endParaRPr>
          </a:p>
        </p:txBody>
      </p:sp>
      <p:pic>
        <p:nvPicPr>
          <p:cNvPr id="3" name="Picture 2" descr="A screenshot of a computer&#10;&#10;AI-generated content may be incorrect.">
            <a:extLst>
              <a:ext uri="{FF2B5EF4-FFF2-40B4-BE49-F238E27FC236}">
                <a16:creationId xmlns:a16="http://schemas.microsoft.com/office/drawing/2014/main" id="{A0BC6650-81EA-BFF1-8A34-81CCF7C6DD00}"/>
              </a:ext>
            </a:extLst>
          </p:cNvPr>
          <p:cNvPicPr>
            <a:picLocks noChangeAspect="1"/>
          </p:cNvPicPr>
          <p:nvPr/>
        </p:nvPicPr>
        <p:blipFill>
          <a:blip r:embed="rId3"/>
          <a:stretch>
            <a:fillRect/>
          </a:stretch>
        </p:blipFill>
        <p:spPr>
          <a:xfrm>
            <a:off x="2557346" y="21100"/>
            <a:ext cx="6497443" cy="4621100"/>
          </a:xfrm>
          <a:prstGeom prst="rect">
            <a:avLst/>
          </a:prstGeom>
        </p:spPr>
      </p:pic>
    </p:spTree>
    <p:extLst>
      <p:ext uri="{BB962C8B-B14F-4D97-AF65-F5344CB8AC3E}">
        <p14:creationId xmlns:p14="http://schemas.microsoft.com/office/powerpoint/2010/main" val="3457982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49"/>
        <p:cNvGrpSpPr/>
        <p:nvPr/>
      </p:nvGrpSpPr>
      <p:grpSpPr>
        <a:xfrm>
          <a:off x="0" y="0"/>
          <a:ext cx="0" cy="0"/>
          <a:chOff x="0" y="0"/>
          <a:chExt cx="0" cy="0"/>
        </a:xfrm>
      </p:grpSpPr>
      <p:sp>
        <p:nvSpPr>
          <p:cNvPr id="650" name="Google Shape;650;p53"/>
          <p:cNvSpPr txBox="1">
            <a:spLocks noGrp="1"/>
          </p:cNvSpPr>
          <p:nvPr>
            <p:ph type="title"/>
          </p:nvPr>
        </p:nvSpPr>
        <p:spPr>
          <a:xfrm>
            <a:off x="1235650" y="1071675"/>
            <a:ext cx="6238800" cy="137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solidFill>
                  <a:schemeClr val="dk2"/>
                </a:solidFill>
                <a:latin typeface="Lexend"/>
                <a:ea typeface="Lexend"/>
                <a:cs typeface="Lexend"/>
                <a:sym typeface="Lexend"/>
              </a:rPr>
              <a:t>TỔNG KẾT - ĐÁNH GIÁ</a:t>
            </a:r>
            <a:endParaRPr sz="3500">
              <a:solidFill>
                <a:schemeClr val="dk2"/>
              </a:solidFill>
              <a:latin typeface="Lexend"/>
              <a:ea typeface="Lexend"/>
              <a:cs typeface="Lexend"/>
              <a:sym typeface="Lexend"/>
            </a:endParaRPr>
          </a:p>
        </p:txBody>
      </p:sp>
      <p:sp>
        <p:nvSpPr>
          <p:cNvPr id="651" name="Google Shape;651;p53"/>
          <p:cNvSpPr txBox="1">
            <a:spLocks noGrp="1"/>
          </p:cNvSpPr>
          <p:nvPr>
            <p:ph type="title" idx="2"/>
          </p:nvPr>
        </p:nvSpPr>
        <p:spPr>
          <a:xfrm>
            <a:off x="4277350" y="2673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cxnSp>
        <p:nvCxnSpPr>
          <p:cNvPr id="652" name="Google Shape;652;p53"/>
          <p:cNvCxnSpPr/>
          <p:nvPr/>
        </p:nvCxnSpPr>
        <p:spPr>
          <a:xfrm rot="10800000" flipH="1">
            <a:off x="-276125" y="4667600"/>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653" name="Google Shape;653;p53"/>
          <p:cNvGrpSpPr/>
          <p:nvPr/>
        </p:nvGrpSpPr>
        <p:grpSpPr>
          <a:xfrm>
            <a:off x="6437780" y="2275601"/>
            <a:ext cx="2527877" cy="2392003"/>
            <a:chOff x="6437780" y="2275601"/>
            <a:chExt cx="2527877" cy="2392003"/>
          </a:xfrm>
        </p:grpSpPr>
        <p:sp>
          <p:nvSpPr>
            <p:cNvPr id="654" name="Google Shape;654;p53"/>
            <p:cNvSpPr/>
            <p:nvPr/>
          </p:nvSpPr>
          <p:spPr>
            <a:xfrm>
              <a:off x="6955150" y="2737475"/>
              <a:ext cx="1411800" cy="1524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655" name="Google Shape;655;p53"/>
            <p:cNvPicPr preferRelativeResize="0"/>
            <p:nvPr/>
          </p:nvPicPr>
          <p:blipFill rotWithShape="1">
            <a:blip r:embed="rId3">
              <a:alphaModFix/>
            </a:blip>
            <a:srcRect b="-2743"/>
            <a:stretch/>
          </p:blipFill>
          <p:spPr>
            <a:xfrm>
              <a:off x="6715125" y="2743225"/>
              <a:ext cx="1868800" cy="1904975"/>
            </a:xfrm>
            <a:prstGeom prst="rect">
              <a:avLst/>
            </a:prstGeom>
            <a:noFill/>
            <a:ln>
              <a:noFill/>
            </a:ln>
          </p:spPr>
        </p:pic>
        <p:grpSp>
          <p:nvGrpSpPr>
            <p:cNvPr id="656" name="Google Shape;656;p53"/>
            <p:cNvGrpSpPr/>
            <p:nvPr/>
          </p:nvGrpSpPr>
          <p:grpSpPr>
            <a:xfrm>
              <a:off x="6437780" y="2275601"/>
              <a:ext cx="2527877" cy="2392003"/>
              <a:chOff x="5504532" y="1375333"/>
              <a:chExt cx="3332292" cy="3182971"/>
            </a:xfrm>
          </p:grpSpPr>
          <p:sp>
            <p:nvSpPr>
              <p:cNvPr id="657" name="Google Shape;657;p53"/>
              <p:cNvSpPr/>
              <p:nvPr/>
            </p:nvSpPr>
            <p:spPr>
              <a:xfrm>
                <a:off x="8286442" y="1791283"/>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3"/>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3"/>
              <p:cNvSpPr/>
              <p:nvPr/>
            </p:nvSpPr>
            <p:spPr>
              <a:xfrm>
                <a:off x="8499803"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3"/>
              <p:cNvSpPr/>
              <p:nvPr/>
            </p:nvSpPr>
            <p:spPr>
              <a:xfrm>
                <a:off x="5552428"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3"/>
              <p:cNvSpPr/>
              <p:nvPr/>
            </p:nvSpPr>
            <p:spPr>
              <a:xfrm>
                <a:off x="6078211" y="1375333"/>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53"/>
              <p:cNvGrpSpPr/>
              <p:nvPr/>
            </p:nvGrpSpPr>
            <p:grpSpPr>
              <a:xfrm>
                <a:off x="7287500" y="1402030"/>
                <a:ext cx="791159" cy="506890"/>
                <a:chOff x="7349773" y="264075"/>
                <a:chExt cx="961077" cy="615756"/>
              </a:xfrm>
            </p:grpSpPr>
            <p:sp>
              <p:nvSpPr>
                <p:cNvPr id="663" name="Google Shape;663;p53"/>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p:nvPr/>
              </p:nvSpPr>
              <p:spPr>
                <a:xfrm>
                  <a:off x="7766124" y="673776"/>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3"/>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66" name="Google Shape;666;p53"/>
            <p:cNvSpPr/>
            <p:nvPr/>
          </p:nvSpPr>
          <p:spPr>
            <a:xfrm>
              <a:off x="6993850" y="2786450"/>
              <a:ext cx="54600" cy="7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667" name="Google Shape;667;p53"/>
          <p:cNvCxnSpPr/>
          <p:nvPr/>
        </p:nvCxnSpPr>
        <p:spPr>
          <a:xfrm rot="-5400000">
            <a:off x="6430950" y="1024425"/>
            <a:ext cx="1898400" cy="384300"/>
          </a:xfrm>
          <a:prstGeom prst="bentConnector3">
            <a:avLst>
              <a:gd name="adj1" fmla="val 0"/>
            </a:avLst>
          </a:prstGeom>
          <a:noFill/>
          <a:ln w="19050" cap="flat" cmpd="sng">
            <a:solidFill>
              <a:schemeClr val="lt2"/>
            </a:solidFill>
            <a:prstDash val="solid"/>
            <a:round/>
            <a:headEnd type="none" w="med" len="med"/>
            <a:tailEnd type="oval" w="med" len="med"/>
          </a:ln>
        </p:spPr>
      </p:cxnSp>
      <p:sp>
        <p:nvSpPr>
          <p:cNvPr id="668" name="Google Shape;668;p53"/>
          <p:cNvSpPr txBox="1">
            <a:spLocks noGrp="1"/>
          </p:cNvSpPr>
          <p:nvPr>
            <p:ph type="subTitle" idx="1"/>
          </p:nvPr>
        </p:nvSpPr>
        <p:spPr>
          <a:xfrm>
            <a:off x="1311850" y="2266950"/>
            <a:ext cx="5249100" cy="1090200"/>
          </a:xfrm>
          <a:prstGeom prst="rect">
            <a:avLst/>
          </a:prstGeom>
          <a:solidFill>
            <a:schemeClr val="accent6"/>
          </a:solidFill>
        </p:spPr>
        <p:txBody>
          <a:bodyPr spcFirstLastPara="1" wrap="square" lIns="91425" tIns="91425" rIns="91425" bIns="91425" anchor="ctr" anchorCtr="0">
            <a:noAutofit/>
          </a:bodyPr>
          <a:lstStyle/>
          <a:p>
            <a:pPr marL="457200" lvl="0" indent="-330200" algn="l" rtl="0">
              <a:spcBef>
                <a:spcPts val="0"/>
              </a:spcBef>
              <a:spcAft>
                <a:spcPts val="0"/>
              </a:spcAft>
              <a:buClr>
                <a:schemeClr val="dk2"/>
              </a:buClr>
              <a:buSzPts val="1600"/>
              <a:buFont typeface="Lexend"/>
              <a:buChar char="●"/>
            </a:pPr>
            <a:r>
              <a:rPr lang="en">
                <a:solidFill>
                  <a:schemeClr val="dk2"/>
                </a:solidFill>
                <a:latin typeface="Lexend"/>
                <a:ea typeface="Lexend"/>
                <a:cs typeface="Lexend"/>
                <a:sym typeface="Lexend"/>
              </a:rPr>
              <a:t>Kết quả đạt được</a:t>
            </a:r>
            <a:endParaRPr>
              <a:solidFill>
                <a:schemeClr val="dk2"/>
              </a:solidFill>
              <a:latin typeface="Lexend"/>
              <a:ea typeface="Lexend"/>
              <a:cs typeface="Lexend"/>
              <a:sym typeface="Lexend"/>
            </a:endParaRPr>
          </a:p>
          <a:p>
            <a:pPr marL="457200" lvl="0" indent="-330200" algn="l" rtl="0">
              <a:lnSpc>
                <a:spcPct val="115000"/>
              </a:lnSpc>
              <a:spcBef>
                <a:spcPts val="0"/>
              </a:spcBef>
              <a:spcAft>
                <a:spcPts val="0"/>
              </a:spcAft>
              <a:buClr>
                <a:schemeClr val="dk2"/>
              </a:buClr>
              <a:buSzPts val="1600"/>
              <a:buFont typeface="Lexend"/>
              <a:buChar char="●"/>
            </a:pPr>
            <a:r>
              <a:rPr lang="en">
                <a:solidFill>
                  <a:schemeClr val="dk2"/>
                </a:solidFill>
                <a:latin typeface="Lexend"/>
                <a:ea typeface="Lexend"/>
                <a:cs typeface="Lexend"/>
                <a:sym typeface="Lexend"/>
              </a:rPr>
              <a:t>Hướng phát triển hệ thống</a:t>
            </a:r>
            <a:endParaRPr>
              <a:solidFill>
                <a:schemeClr val="dk2"/>
              </a:solidFill>
              <a:latin typeface="Lexend"/>
              <a:ea typeface="Lexend"/>
              <a:cs typeface="Lexend"/>
              <a:sym typeface="Lexend"/>
            </a:endParaRPr>
          </a:p>
        </p:txBody>
      </p:sp>
      <p:sp>
        <p:nvSpPr>
          <p:cNvPr id="669" name="Google Shape;669;p53"/>
          <p:cNvSpPr txBox="1"/>
          <p:nvPr/>
        </p:nvSpPr>
        <p:spPr>
          <a:xfrm>
            <a:off x="8528200" y="4690925"/>
            <a:ext cx="490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33</a:t>
            </a:r>
            <a:endParaRPr sz="1500" dirty="0">
              <a:solidFill>
                <a:schemeClr val="dk1"/>
              </a:solidFill>
              <a:latin typeface="Lexend"/>
              <a:ea typeface="Lexend"/>
              <a:cs typeface="Lexend"/>
              <a:sym typeface="Lexen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73"/>
        <p:cNvGrpSpPr/>
        <p:nvPr/>
      </p:nvGrpSpPr>
      <p:grpSpPr>
        <a:xfrm>
          <a:off x="0" y="0"/>
          <a:ext cx="0" cy="0"/>
          <a:chOff x="0" y="0"/>
          <a:chExt cx="0" cy="0"/>
        </a:xfrm>
      </p:grpSpPr>
      <p:sp>
        <p:nvSpPr>
          <p:cNvPr id="674" name="Google Shape;674;p54"/>
          <p:cNvSpPr txBox="1">
            <a:spLocks noGrp="1"/>
          </p:cNvSpPr>
          <p:nvPr>
            <p:ph type="title"/>
          </p:nvPr>
        </p:nvSpPr>
        <p:spPr>
          <a:xfrm>
            <a:off x="567600" y="230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exend"/>
                <a:ea typeface="Lexend"/>
                <a:cs typeface="Lexend"/>
                <a:sym typeface="Lexend"/>
              </a:rPr>
              <a:t>KẾT QUẢ ĐẠT ĐƯỢC</a:t>
            </a:r>
            <a:endParaRPr>
              <a:solidFill>
                <a:schemeClr val="dk2"/>
              </a:solidFill>
              <a:latin typeface="Lexend"/>
              <a:ea typeface="Lexend"/>
              <a:cs typeface="Lexend"/>
              <a:sym typeface="Lexend"/>
            </a:endParaRPr>
          </a:p>
        </p:txBody>
      </p:sp>
      <p:sp>
        <p:nvSpPr>
          <p:cNvPr id="675" name="Google Shape;675;p54"/>
          <p:cNvSpPr txBox="1">
            <a:spLocks noGrp="1"/>
          </p:cNvSpPr>
          <p:nvPr>
            <p:ph type="subTitle" idx="6"/>
          </p:nvPr>
        </p:nvSpPr>
        <p:spPr>
          <a:xfrm>
            <a:off x="85275" y="845825"/>
            <a:ext cx="8442900" cy="4284900"/>
          </a:xfrm>
          <a:prstGeom prst="rect">
            <a:avLst/>
          </a:prstGeom>
          <a:noFill/>
        </p:spPr>
        <p:txBody>
          <a:bodyPr spcFirstLastPara="1" wrap="square" lIns="91425" tIns="91425" rIns="91425" bIns="91425" anchor="t" anchorCtr="0">
            <a:noAutofit/>
          </a:bodyPr>
          <a:lstStyle/>
          <a:p>
            <a:pPr marL="457200" lvl="0" indent="-374650" algn="just" rtl="0">
              <a:spcBef>
                <a:spcPts val="100"/>
              </a:spcBef>
              <a:spcAft>
                <a:spcPts val="0"/>
              </a:spcAft>
              <a:buClr>
                <a:schemeClr val="dk2"/>
              </a:buClr>
              <a:buSzPts val="2300"/>
              <a:buFont typeface="Lexend"/>
              <a:buChar char="●"/>
            </a:pPr>
            <a:r>
              <a:rPr lang="en" sz="1900" b="0" dirty="0">
                <a:solidFill>
                  <a:schemeClr val="dk2"/>
                </a:solidFill>
                <a:latin typeface="Lexend"/>
                <a:ea typeface="Lexend"/>
                <a:cs typeface="Lexend"/>
                <a:sym typeface="Lexend"/>
              </a:rPr>
              <a:t>Thành công hỗ trợ sinh viên và giảng viên đăng ký đồ án nhanh chóng và chính xác.</a:t>
            </a:r>
            <a:endParaRPr sz="1900" b="0" dirty="0">
              <a:solidFill>
                <a:schemeClr val="dk2"/>
              </a:solidFill>
              <a:latin typeface="Lexend"/>
              <a:ea typeface="Lexend"/>
              <a:cs typeface="Lexend"/>
              <a:sym typeface="Lexend"/>
            </a:endParaRPr>
          </a:p>
          <a:p>
            <a:pPr marL="457200" lvl="0" indent="-349250" algn="just" rtl="0">
              <a:spcBef>
                <a:spcPts val="0"/>
              </a:spcBef>
              <a:spcAft>
                <a:spcPts val="0"/>
              </a:spcAft>
              <a:buClr>
                <a:schemeClr val="dk2"/>
              </a:buClr>
              <a:buSzPts val="1900"/>
              <a:buFont typeface="Lexend"/>
              <a:buChar char="●"/>
            </a:pPr>
            <a:r>
              <a:rPr lang="en" sz="1900" b="0" dirty="0">
                <a:solidFill>
                  <a:schemeClr val="dk2"/>
                </a:solidFill>
                <a:latin typeface="Lexend"/>
                <a:ea typeface="Lexend"/>
                <a:cs typeface="Lexend"/>
                <a:sym typeface="Lexend"/>
              </a:rPr>
              <a:t>Giúp quản lý và lưu trữ tiến độ thực hiện đề tài.</a:t>
            </a:r>
            <a:endParaRPr sz="1900" b="0" dirty="0">
              <a:solidFill>
                <a:schemeClr val="dk2"/>
              </a:solidFill>
              <a:latin typeface="Lexend"/>
              <a:ea typeface="Lexend"/>
              <a:cs typeface="Lexend"/>
              <a:sym typeface="Lexend"/>
            </a:endParaRPr>
          </a:p>
          <a:p>
            <a:pPr marL="457200" lvl="0" indent="-349250" algn="just" rtl="0">
              <a:spcBef>
                <a:spcPts val="0"/>
              </a:spcBef>
              <a:spcAft>
                <a:spcPts val="0"/>
              </a:spcAft>
              <a:buClr>
                <a:schemeClr val="dk2"/>
              </a:buClr>
              <a:buSzPts val="1900"/>
              <a:buFont typeface="Lexend"/>
              <a:buChar char="●"/>
            </a:pPr>
            <a:r>
              <a:rPr lang="en" sz="1900" b="0" dirty="0">
                <a:solidFill>
                  <a:schemeClr val="dk2"/>
                </a:solidFill>
                <a:latin typeface="Lexend"/>
                <a:ea typeface="Lexend"/>
                <a:cs typeface="Lexend"/>
                <a:sym typeface="Lexend"/>
              </a:rPr>
              <a:t>Hỗ trợ chấm điểm đề tài và đánh giá môn học.</a:t>
            </a:r>
            <a:endParaRPr sz="1900" b="0" dirty="0">
              <a:solidFill>
                <a:schemeClr val="dk2"/>
              </a:solidFill>
              <a:latin typeface="Lexend"/>
              <a:ea typeface="Lexend"/>
              <a:cs typeface="Lexend"/>
              <a:sym typeface="Lexend"/>
            </a:endParaRPr>
          </a:p>
          <a:p>
            <a:pPr marL="457200" lvl="0" indent="-374650" algn="just" rtl="0">
              <a:spcBef>
                <a:spcPts val="0"/>
              </a:spcBef>
              <a:spcAft>
                <a:spcPts val="0"/>
              </a:spcAft>
              <a:buClr>
                <a:schemeClr val="dk2"/>
              </a:buClr>
              <a:buSzPts val="2300"/>
              <a:buFont typeface="Lexend"/>
              <a:buChar char="●"/>
            </a:pPr>
            <a:r>
              <a:rPr lang="en" sz="1900" b="0" dirty="0">
                <a:solidFill>
                  <a:schemeClr val="dk2"/>
                </a:solidFill>
                <a:latin typeface="Lexend"/>
                <a:ea typeface="Lexend"/>
                <a:cs typeface="Lexend"/>
                <a:sym typeface="Lexend"/>
              </a:rPr>
              <a:t>Hệ thống hoạt động ổn định, đáp ứng chức năng cốt lõi, tự động hóa quy trình.</a:t>
            </a:r>
            <a:endParaRPr sz="1900" b="0" dirty="0">
              <a:solidFill>
                <a:schemeClr val="dk2"/>
              </a:solidFill>
              <a:latin typeface="Lexend"/>
              <a:ea typeface="Lexend"/>
              <a:cs typeface="Lexend"/>
              <a:sym typeface="Lexend"/>
            </a:endParaRPr>
          </a:p>
          <a:p>
            <a:pPr marL="457200" lvl="0" indent="-374650" algn="just" rtl="0">
              <a:spcBef>
                <a:spcPts val="0"/>
              </a:spcBef>
              <a:spcAft>
                <a:spcPts val="0"/>
              </a:spcAft>
              <a:buClr>
                <a:schemeClr val="dk2"/>
              </a:buClr>
              <a:buSzPts val="2300"/>
              <a:buFont typeface="Lexend"/>
              <a:buChar char="●"/>
            </a:pPr>
            <a:r>
              <a:rPr lang="en" sz="1900" b="0" dirty="0">
                <a:solidFill>
                  <a:schemeClr val="dk2"/>
                </a:solidFill>
                <a:latin typeface="Lexend"/>
                <a:ea typeface="Lexend"/>
                <a:cs typeface="Lexend"/>
                <a:sym typeface="Lexend"/>
              </a:rPr>
              <a:t>Tính năng gợi ý đề tài phù hợp với sinh viên thông minh.</a:t>
            </a:r>
            <a:endParaRPr sz="1900" b="0" dirty="0">
              <a:solidFill>
                <a:schemeClr val="dk2"/>
              </a:solidFill>
              <a:latin typeface="Lexend"/>
              <a:ea typeface="Lexend"/>
              <a:cs typeface="Lexend"/>
              <a:sym typeface="Lexend"/>
            </a:endParaRPr>
          </a:p>
          <a:p>
            <a:pPr marL="457200" lvl="0" indent="-374650" algn="just" rtl="0">
              <a:spcBef>
                <a:spcPts val="0"/>
              </a:spcBef>
              <a:spcAft>
                <a:spcPts val="0"/>
              </a:spcAft>
              <a:buClr>
                <a:schemeClr val="dk2"/>
              </a:buClr>
              <a:buSzPts val="2300"/>
              <a:buFont typeface="Lexend"/>
              <a:buChar char="●"/>
            </a:pPr>
            <a:r>
              <a:rPr lang="en" sz="1900" b="0" dirty="0">
                <a:solidFill>
                  <a:schemeClr val="dk2"/>
                </a:solidFill>
                <a:latin typeface="Lexend"/>
                <a:ea typeface="Lexend"/>
                <a:cs typeface="Lexend"/>
                <a:sym typeface="Lexend"/>
              </a:rPr>
              <a:t>Ứng dụng công nghệ hiện đại đảm bảo hiệu suất, bảo mật..</a:t>
            </a:r>
            <a:endParaRPr sz="1900" b="0" dirty="0">
              <a:solidFill>
                <a:schemeClr val="dk2"/>
              </a:solidFill>
              <a:latin typeface="Lexend"/>
              <a:ea typeface="Lexend"/>
              <a:cs typeface="Lexend"/>
              <a:sym typeface="Lexend"/>
            </a:endParaRPr>
          </a:p>
        </p:txBody>
      </p:sp>
      <p:sp>
        <p:nvSpPr>
          <p:cNvPr id="676" name="Google Shape;676;p54"/>
          <p:cNvSpPr/>
          <p:nvPr/>
        </p:nvSpPr>
        <p:spPr>
          <a:xfrm>
            <a:off x="8164375" y="4745925"/>
            <a:ext cx="979500" cy="39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7" name="Google Shape;677;p54"/>
          <p:cNvSpPr/>
          <p:nvPr/>
        </p:nvSpPr>
        <p:spPr>
          <a:xfrm>
            <a:off x="8164375" y="373475"/>
            <a:ext cx="979500" cy="3975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8" name="Google Shape;678;p54"/>
          <p:cNvSpPr txBox="1"/>
          <p:nvPr/>
        </p:nvSpPr>
        <p:spPr>
          <a:xfrm>
            <a:off x="8528200" y="4690925"/>
            <a:ext cx="490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34</a:t>
            </a:r>
            <a:endParaRPr sz="1500" dirty="0">
              <a:solidFill>
                <a:schemeClr val="dk1"/>
              </a:solidFill>
              <a:latin typeface="Lexend"/>
              <a:ea typeface="Lexend"/>
              <a:cs typeface="Lexend"/>
              <a:sym typeface="Lexen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82"/>
        <p:cNvGrpSpPr/>
        <p:nvPr/>
      </p:nvGrpSpPr>
      <p:grpSpPr>
        <a:xfrm>
          <a:off x="0" y="0"/>
          <a:ext cx="0" cy="0"/>
          <a:chOff x="0" y="0"/>
          <a:chExt cx="0" cy="0"/>
        </a:xfrm>
      </p:grpSpPr>
      <p:sp>
        <p:nvSpPr>
          <p:cNvPr id="683" name="Google Shape;683;p55"/>
          <p:cNvSpPr txBox="1">
            <a:spLocks noGrp="1"/>
          </p:cNvSpPr>
          <p:nvPr>
            <p:ph type="title"/>
          </p:nvPr>
        </p:nvSpPr>
        <p:spPr>
          <a:xfrm>
            <a:off x="2223600" y="1205375"/>
            <a:ext cx="4696800" cy="9051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0">
                <a:solidFill>
                  <a:schemeClr val="accent5"/>
                </a:solidFill>
                <a:latin typeface="Lexend Medium"/>
                <a:ea typeface="Lexend Medium"/>
                <a:cs typeface="Lexend Medium"/>
                <a:sym typeface="Lexend Medium"/>
              </a:rPr>
              <a:t>Mở rộng phạm vi triển khai cho nhiều khoa, nhiều trường</a:t>
            </a:r>
            <a:endParaRPr/>
          </a:p>
        </p:txBody>
      </p:sp>
      <p:sp>
        <p:nvSpPr>
          <p:cNvPr id="684" name="Google Shape;684;p55"/>
          <p:cNvSpPr txBox="1">
            <a:spLocks noGrp="1"/>
          </p:cNvSpPr>
          <p:nvPr>
            <p:ph type="title" idx="2"/>
          </p:nvPr>
        </p:nvSpPr>
        <p:spPr>
          <a:xfrm>
            <a:off x="2223600" y="2425975"/>
            <a:ext cx="4696800" cy="9417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0">
                <a:solidFill>
                  <a:schemeClr val="accent5"/>
                </a:solidFill>
                <a:latin typeface="Lexend Medium"/>
                <a:ea typeface="Lexend Medium"/>
                <a:cs typeface="Lexend Medium"/>
                <a:sym typeface="Lexend Medium"/>
              </a:rPr>
              <a:t>Kết nối với các nền tảng khác, đặc biệt là nền tảng của khoa, trường</a:t>
            </a:r>
            <a:endParaRPr/>
          </a:p>
        </p:txBody>
      </p:sp>
      <p:sp>
        <p:nvSpPr>
          <p:cNvPr id="685" name="Google Shape;685;p55"/>
          <p:cNvSpPr txBox="1">
            <a:spLocks noGrp="1"/>
          </p:cNvSpPr>
          <p:nvPr>
            <p:ph type="title" idx="4"/>
          </p:nvPr>
        </p:nvSpPr>
        <p:spPr>
          <a:xfrm>
            <a:off x="2223600" y="3740175"/>
            <a:ext cx="4696800" cy="9051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0">
                <a:solidFill>
                  <a:schemeClr val="accent5"/>
                </a:solidFill>
                <a:latin typeface="Lexend Medium"/>
                <a:ea typeface="Lexend Medium"/>
                <a:cs typeface="Lexend Medium"/>
                <a:sym typeface="Lexend Medium"/>
              </a:rPr>
              <a:t>Bổ sung nhiều tính năng hơn và quản lý nhiều đối tượng hơn.</a:t>
            </a:r>
            <a:endParaRPr/>
          </a:p>
        </p:txBody>
      </p:sp>
      <p:cxnSp>
        <p:nvCxnSpPr>
          <p:cNvPr id="686" name="Google Shape;686;p55"/>
          <p:cNvCxnSpPr>
            <a:endCxn id="683" idx="1"/>
          </p:cNvCxnSpPr>
          <p:nvPr/>
        </p:nvCxnSpPr>
        <p:spPr>
          <a:xfrm>
            <a:off x="129300" y="-61675"/>
            <a:ext cx="2094300" cy="1719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687" name="Google Shape;687;p55"/>
          <p:cNvCxnSpPr>
            <a:endCxn id="684" idx="1"/>
          </p:cNvCxnSpPr>
          <p:nvPr/>
        </p:nvCxnSpPr>
        <p:spPr>
          <a:xfrm>
            <a:off x="-762900" y="566425"/>
            <a:ext cx="2986500" cy="23304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688" name="Google Shape;688;p55"/>
          <p:cNvCxnSpPr>
            <a:stCxn id="684" idx="3"/>
          </p:cNvCxnSpPr>
          <p:nvPr/>
        </p:nvCxnSpPr>
        <p:spPr>
          <a:xfrm>
            <a:off x="6920400" y="2896825"/>
            <a:ext cx="1493700" cy="2575500"/>
          </a:xfrm>
          <a:prstGeom prst="bentConnector2">
            <a:avLst/>
          </a:prstGeom>
          <a:noFill/>
          <a:ln w="19050" cap="flat" cmpd="sng">
            <a:solidFill>
              <a:schemeClr val="lt2"/>
            </a:solidFill>
            <a:prstDash val="solid"/>
            <a:round/>
            <a:headEnd type="none" w="med" len="med"/>
            <a:tailEnd type="oval" w="med" len="med"/>
          </a:ln>
        </p:spPr>
      </p:cxnSp>
      <p:cxnSp>
        <p:nvCxnSpPr>
          <p:cNvPr id="689" name="Google Shape;689;p55"/>
          <p:cNvCxnSpPr>
            <a:stCxn id="683" idx="3"/>
          </p:cNvCxnSpPr>
          <p:nvPr/>
        </p:nvCxnSpPr>
        <p:spPr>
          <a:xfrm>
            <a:off x="6920400" y="1657925"/>
            <a:ext cx="1646100" cy="4026600"/>
          </a:xfrm>
          <a:prstGeom prst="bentConnector2">
            <a:avLst/>
          </a:prstGeom>
          <a:noFill/>
          <a:ln w="19050" cap="flat" cmpd="sng">
            <a:solidFill>
              <a:schemeClr val="lt2"/>
            </a:solidFill>
            <a:prstDash val="solid"/>
            <a:round/>
            <a:headEnd type="none" w="med" len="med"/>
            <a:tailEnd type="oval" w="med" len="med"/>
          </a:ln>
        </p:spPr>
      </p:cxnSp>
      <p:cxnSp>
        <p:nvCxnSpPr>
          <p:cNvPr id="690" name="Google Shape;690;p55"/>
          <p:cNvCxnSpPr>
            <a:stCxn id="685" idx="3"/>
          </p:cNvCxnSpPr>
          <p:nvPr/>
        </p:nvCxnSpPr>
        <p:spPr>
          <a:xfrm>
            <a:off x="6920400" y="4192725"/>
            <a:ext cx="1344600" cy="10944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691" name="Google Shape;691;p55"/>
          <p:cNvCxnSpPr>
            <a:endCxn id="685" idx="1"/>
          </p:cNvCxnSpPr>
          <p:nvPr/>
        </p:nvCxnSpPr>
        <p:spPr>
          <a:xfrm rot="-5400000" flipH="1">
            <a:off x="-1027500" y="941625"/>
            <a:ext cx="3975900" cy="2526300"/>
          </a:xfrm>
          <a:prstGeom prst="bentConnector2">
            <a:avLst/>
          </a:prstGeom>
          <a:noFill/>
          <a:ln w="19050" cap="flat" cmpd="sng">
            <a:solidFill>
              <a:schemeClr val="lt2"/>
            </a:solidFill>
            <a:prstDash val="solid"/>
            <a:round/>
            <a:headEnd type="none" w="med" len="med"/>
            <a:tailEnd type="oval" w="med" len="med"/>
          </a:ln>
        </p:spPr>
      </p:cxnSp>
      <p:sp>
        <p:nvSpPr>
          <p:cNvPr id="692" name="Google Shape;692;p55"/>
          <p:cNvSpPr txBox="1">
            <a:spLocks noGrp="1"/>
          </p:cNvSpPr>
          <p:nvPr>
            <p:ph type="title"/>
          </p:nvPr>
        </p:nvSpPr>
        <p:spPr>
          <a:xfrm>
            <a:off x="1336225" y="230450"/>
            <a:ext cx="6763500" cy="572700"/>
          </a:xfrm>
          <a:prstGeom prst="rect">
            <a:avLst/>
          </a:prstGeom>
          <a:solidFill>
            <a:schemeClr val="accent5"/>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latin typeface="Lexend"/>
                <a:ea typeface="Lexend"/>
                <a:cs typeface="Lexend"/>
                <a:sym typeface="Lexend"/>
              </a:rPr>
              <a:t>HƯỚNG PHÁT TRIỂN TRONG TƯƠNG LAI</a:t>
            </a:r>
            <a:endParaRPr sz="2300">
              <a:solidFill>
                <a:schemeClr val="dk2"/>
              </a:solidFill>
              <a:latin typeface="Lexend"/>
              <a:ea typeface="Lexend"/>
              <a:cs typeface="Lexend"/>
              <a:sym typeface="Lexend"/>
            </a:endParaRPr>
          </a:p>
        </p:txBody>
      </p:sp>
      <p:sp>
        <p:nvSpPr>
          <p:cNvPr id="693" name="Google Shape;693;p55"/>
          <p:cNvSpPr txBox="1"/>
          <p:nvPr/>
        </p:nvSpPr>
        <p:spPr>
          <a:xfrm>
            <a:off x="8528200" y="4690925"/>
            <a:ext cx="490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35</a:t>
            </a:r>
            <a:endParaRPr sz="1500" dirty="0">
              <a:solidFill>
                <a:schemeClr val="dk1"/>
              </a:solidFill>
              <a:latin typeface="Lexend"/>
              <a:ea typeface="Lexend"/>
              <a:cs typeface="Lexend"/>
              <a:sym typeface="Lexen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697"/>
        <p:cNvGrpSpPr/>
        <p:nvPr/>
      </p:nvGrpSpPr>
      <p:grpSpPr>
        <a:xfrm>
          <a:off x="0" y="0"/>
          <a:ext cx="0" cy="0"/>
          <a:chOff x="0" y="0"/>
          <a:chExt cx="0" cy="0"/>
        </a:xfrm>
      </p:grpSpPr>
      <p:sp>
        <p:nvSpPr>
          <p:cNvPr id="698" name="Google Shape;698;p56"/>
          <p:cNvSpPr txBox="1">
            <a:spLocks noGrp="1"/>
          </p:cNvSpPr>
          <p:nvPr>
            <p:ph type="title"/>
          </p:nvPr>
        </p:nvSpPr>
        <p:spPr>
          <a:xfrm>
            <a:off x="1284000" y="1555625"/>
            <a:ext cx="6966000" cy="205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6"/>
                </a:solidFill>
                <a:latin typeface="Lexend"/>
                <a:ea typeface="Lexend"/>
                <a:cs typeface="Lexend"/>
                <a:sym typeface="Lexend"/>
              </a:rPr>
              <a:t>CẢM ƠN THẦY VÀ</a:t>
            </a:r>
            <a:endParaRPr sz="4000">
              <a:solidFill>
                <a:schemeClr val="accent6"/>
              </a:solidFill>
              <a:latin typeface="Lexend"/>
              <a:ea typeface="Lexend"/>
              <a:cs typeface="Lexend"/>
              <a:sym typeface="Lexend"/>
            </a:endParaRPr>
          </a:p>
          <a:p>
            <a:pPr marL="0" lvl="0" indent="0" algn="ctr" rtl="0">
              <a:spcBef>
                <a:spcPts val="0"/>
              </a:spcBef>
              <a:spcAft>
                <a:spcPts val="0"/>
              </a:spcAft>
              <a:buNone/>
            </a:pPr>
            <a:r>
              <a:rPr lang="en" sz="4000">
                <a:solidFill>
                  <a:schemeClr val="accent6"/>
                </a:solidFill>
                <a:latin typeface="Lexend"/>
                <a:ea typeface="Lexend"/>
                <a:cs typeface="Lexend"/>
                <a:sym typeface="Lexend"/>
              </a:rPr>
              <a:t>CÁC BẠN ĐÃ LẮNG NGHE!</a:t>
            </a:r>
            <a:endParaRPr sz="4000">
              <a:solidFill>
                <a:schemeClr val="accent6"/>
              </a:solidFill>
              <a:latin typeface="Lexend"/>
              <a:ea typeface="Lexend"/>
              <a:cs typeface="Lexend"/>
              <a:sym typeface="Lexend"/>
            </a:endParaRPr>
          </a:p>
        </p:txBody>
      </p:sp>
      <p:cxnSp>
        <p:nvCxnSpPr>
          <p:cNvPr id="699" name="Google Shape;699;p56"/>
          <p:cNvCxnSpPr>
            <a:endCxn id="698" idx="0"/>
          </p:cNvCxnSpPr>
          <p:nvPr/>
        </p:nvCxnSpPr>
        <p:spPr>
          <a:xfrm rot="-5400000" flipH="1">
            <a:off x="3514200" y="302825"/>
            <a:ext cx="1700100" cy="805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700" name="Google Shape;700;p56"/>
          <p:cNvCxnSpPr>
            <a:stCxn id="698" idx="3"/>
            <a:endCxn id="701" idx="3"/>
          </p:cNvCxnSpPr>
          <p:nvPr/>
        </p:nvCxnSpPr>
        <p:spPr>
          <a:xfrm>
            <a:off x="8250000" y="2582975"/>
            <a:ext cx="600" cy="1038000"/>
          </a:xfrm>
          <a:prstGeom prst="bentConnector2">
            <a:avLst/>
          </a:prstGeom>
          <a:noFill/>
          <a:ln w="19050" cap="flat" cmpd="sng">
            <a:solidFill>
              <a:schemeClr val="lt2"/>
            </a:solidFill>
            <a:prstDash val="solid"/>
            <a:round/>
            <a:headEnd type="none" w="med" len="med"/>
            <a:tailEnd type="oval" w="med" len="med"/>
          </a:ln>
        </p:spPr>
      </p:cxnSp>
      <p:cxnSp>
        <p:nvCxnSpPr>
          <p:cNvPr id="702" name="Google Shape;702;p56"/>
          <p:cNvCxnSpPr>
            <a:stCxn id="701" idx="2"/>
          </p:cNvCxnSpPr>
          <p:nvPr/>
        </p:nvCxnSpPr>
        <p:spPr>
          <a:xfrm>
            <a:off x="4572000" y="3456488"/>
            <a:ext cx="4025700" cy="863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703" name="Google Shape;703;p56"/>
          <p:cNvCxnSpPr/>
          <p:nvPr/>
        </p:nvCxnSpPr>
        <p:spPr>
          <a:xfrm rot="-5400000" flipH="1">
            <a:off x="3479575" y="38925"/>
            <a:ext cx="1422900" cy="9870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07"/>
        <p:cNvGrpSpPr/>
        <p:nvPr/>
      </p:nvGrpSpPr>
      <p:grpSpPr>
        <a:xfrm>
          <a:off x="0" y="0"/>
          <a:ext cx="0" cy="0"/>
          <a:chOff x="0" y="0"/>
          <a:chExt cx="0" cy="0"/>
        </a:xfrm>
      </p:grpSpPr>
      <p:sp>
        <p:nvSpPr>
          <p:cNvPr id="708" name="Google Shape;708;p57"/>
          <p:cNvSpPr/>
          <p:nvPr/>
        </p:nvSpPr>
        <p:spPr>
          <a:xfrm>
            <a:off x="3733175" y="0"/>
            <a:ext cx="660600" cy="572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09" name="Google Shape;709;p57"/>
          <p:cNvSpPr txBox="1">
            <a:spLocks noGrp="1"/>
          </p:cNvSpPr>
          <p:nvPr>
            <p:ph type="title"/>
          </p:nvPr>
        </p:nvSpPr>
        <p:spPr>
          <a:xfrm>
            <a:off x="872400" y="154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THỰC TRẠNG ĐỀ TÀI</a:t>
            </a:r>
            <a:endParaRPr>
              <a:latin typeface="Lexend"/>
              <a:ea typeface="Lexend"/>
              <a:cs typeface="Lexend"/>
              <a:sym typeface="Lexend"/>
            </a:endParaRPr>
          </a:p>
        </p:txBody>
      </p:sp>
      <p:pic>
        <p:nvPicPr>
          <p:cNvPr id="710" name="Google Shape;710;p57"/>
          <p:cNvPicPr preferRelativeResize="0"/>
          <p:nvPr/>
        </p:nvPicPr>
        <p:blipFill>
          <a:blip r:embed="rId3">
            <a:alphaModFix/>
          </a:blip>
          <a:stretch>
            <a:fillRect/>
          </a:stretch>
        </p:blipFill>
        <p:spPr>
          <a:xfrm>
            <a:off x="415187" y="926045"/>
            <a:ext cx="3902388" cy="3041100"/>
          </a:xfrm>
          <a:prstGeom prst="rect">
            <a:avLst/>
          </a:prstGeom>
          <a:noFill/>
          <a:ln>
            <a:noFill/>
          </a:ln>
        </p:spPr>
      </p:pic>
      <p:pic>
        <p:nvPicPr>
          <p:cNvPr id="711" name="Google Shape;711;p57"/>
          <p:cNvPicPr preferRelativeResize="0"/>
          <p:nvPr/>
        </p:nvPicPr>
        <p:blipFill>
          <a:blip r:embed="rId4">
            <a:alphaModFix/>
          </a:blip>
          <a:stretch>
            <a:fillRect/>
          </a:stretch>
        </p:blipFill>
        <p:spPr>
          <a:xfrm>
            <a:off x="3425925" y="3356287"/>
            <a:ext cx="4328700" cy="1481407"/>
          </a:xfrm>
          <a:prstGeom prst="rect">
            <a:avLst/>
          </a:prstGeom>
          <a:noFill/>
          <a:ln>
            <a:noFill/>
          </a:ln>
        </p:spPr>
      </p:pic>
      <p:sp>
        <p:nvSpPr>
          <p:cNvPr id="712" name="Google Shape;712;p57"/>
          <p:cNvSpPr txBox="1">
            <a:spLocks noGrp="1"/>
          </p:cNvSpPr>
          <p:nvPr>
            <p:ph type="subTitle" idx="3"/>
          </p:nvPr>
        </p:nvSpPr>
        <p:spPr>
          <a:xfrm>
            <a:off x="4241375" y="803150"/>
            <a:ext cx="3902400" cy="2208000"/>
          </a:xfrm>
          <a:prstGeom prst="rect">
            <a:avLst/>
          </a:prstGeom>
          <a:noFill/>
        </p:spPr>
        <p:txBody>
          <a:bodyPr spcFirstLastPara="1" wrap="square" lIns="91425" tIns="91425" rIns="91425" bIns="91425" anchor="t" anchorCtr="0">
            <a:noAutofit/>
          </a:bodyPr>
          <a:lstStyle/>
          <a:p>
            <a:pPr marL="457200" lvl="0" indent="-355600" algn="l" rtl="0">
              <a:spcBef>
                <a:spcPts val="1200"/>
              </a:spcBef>
              <a:spcAft>
                <a:spcPts val="0"/>
              </a:spcAft>
              <a:buClr>
                <a:schemeClr val="dk2"/>
              </a:buClr>
              <a:buSzPts val="2000"/>
              <a:buFont typeface="Lexend"/>
              <a:buChar char="●"/>
            </a:pPr>
            <a:r>
              <a:rPr lang="en" sz="2000">
                <a:solidFill>
                  <a:schemeClr val="dk2"/>
                </a:solidFill>
                <a:latin typeface="Lexend"/>
                <a:ea typeface="Lexend"/>
                <a:cs typeface="Lexend"/>
                <a:sym typeface="Lexend"/>
              </a:rPr>
              <a:t>Về phía người tạo biểu mẫu:</a:t>
            </a:r>
            <a:endParaRPr sz="2000">
              <a:solidFill>
                <a:schemeClr val="dk2"/>
              </a:solidFill>
              <a:latin typeface="Lexend"/>
              <a:ea typeface="Lexend"/>
              <a:cs typeface="Lexend"/>
              <a:sym typeface="Lexend"/>
            </a:endParaRPr>
          </a:p>
          <a:p>
            <a:pPr marL="914400" lvl="1" indent="-355600" algn="l" rtl="0">
              <a:spcBef>
                <a:spcPts val="0"/>
              </a:spcBef>
              <a:spcAft>
                <a:spcPts val="0"/>
              </a:spcAft>
              <a:buClr>
                <a:schemeClr val="dk2"/>
              </a:buClr>
              <a:buSzPts val="2000"/>
              <a:buFont typeface="Lexend"/>
              <a:buChar char="○"/>
            </a:pPr>
            <a:r>
              <a:rPr lang="en" sz="2000">
                <a:solidFill>
                  <a:schemeClr val="dk2"/>
                </a:solidFill>
                <a:latin typeface="Lexend"/>
                <a:ea typeface="Lexend"/>
                <a:cs typeface="Lexend"/>
                <a:sym typeface="Lexend"/>
              </a:rPr>
              <a:t>Giao diện Google Form, Microsoft Form còn nhiều bất tiện.</a:t>
            </a:r>
            <a:endParaRPr sz="2000">
              <a:solidFill>
                <a:schemeClr val="dk2"/>
              </a:solidFill>
              <a:latin typeface="Lexend"/>
              <a:ea typeface="Lexend"/>
              <a:cs typeface="Lexend"/>
              <a:sym typeface="Lexen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16"/>
        <p:cNvGrpSpPr/>
        <p:nvPr/>
      </p:nvGrpSpPr>
      <p:grpSpPr>
        <a:xfrm>
          <a:off x="0" y="0"/>
          <a:ext cx="0" cy="0"/>
          <a:chOff x="0" y="0"/>
          <a:chExt cx="0" cy="0"/>
        </a:xfrm>
      </p:grpSpPr>
      <p:sp>
        <p:nvSpPr>
          <p:cNvPr id="717" name="Google Shape;717;p58"/>
          <p:cNvSpPr/>
          <p:nvPr/>
        </p:nvSpPr>
        <p:spPr>
          <a:xfrm>
            <a:off x="-282222" y="587975"/>
            <a:ext cx="9889500" cy="2657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8" name="Google Shape;718;p58"/>
          <p:cNvSpPr/>
          <p:nvPr/>
        </p:nvSpPr>
        <p:spPr>
          <a:xfrm>
            <a:off x="366400" y="0"/>
            <a:ext cx="1330800" cy="875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19" name="Google Shape;719;p58"/>
          <p:cNvSpPr txBox="1">
            <a:spLocks noGrp="1"/>
          </p:cNvSpPr>
          <p:nvPr>
            <p:ph type="title"/>
          </p:nvPr>
        </p:nvSpPr>
        <p:spPr>
          <a:xfrm>
            <a:off x="366400" y="0"/>
            <a:ext cx="7704000" cy="5727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dk1"/>
                </a:solidFill>
                <a:latin typeface="Lexend"/>
                <a:ea typeface="Lexend"/>
                <a:cs typeface="Lexend"/>
                <a:sym typeface="Lexend"/>
              </a:rPr>
              <a:t>BÀI TOÁN PHÂN LOẠI VĂN BẢN</a:t>
            </a:r>
            <a:endParaRPr sz="2500">
              <a:solidFill>
                <a:schemeClr val="dk1"/>
              </a:solidFill>
              <a:latin typeface="Lexend"/>
              <a:ea typeface="Lexend"/>
              <a:cs typeface="Lexend"/>
              <a:sym typeface="Lexend"/>
            </a:endParaRPr>
          </a:p>
        </p:txBody>
      </p:sp>
      <p:graphicFrame>
        <p:nvGraphicFramePr>
          <p:cNvPr id="720" name="Google Shape;720;p58"/>
          <p:cNvGraphicFramePr/>
          <p:nvPr/>
        </p:nvGraphicFramePr>
        <p:xfrm>
          <a:off x="111325" y="572700"/>
          <a:ext cx="3000000" cy="3000000"/>
        </p:xfrm>
        <a:graphic>
          <a:graphicData uri="http://schemas.openxmlformats.org/drawingml/2006/table">
            <a:tbl>
              <a:tblPr>
                <a:noFill/>
                <a:tableStyleId>{E7074067-5417-4001-9909-EE8C4ECCEE34}</a:tableStyleId>
              </a:tblPr>
              <a:tblGrid>
                <a:gridCol w="5355575">
                  <a:extLst>
                    <a:ext uri="{9D8B030D-6E8A-4147-A177-3AD203B41FA5}">
                      <a16:colId xmlns:a16="http://schemas.microsoft.com/office/drawing/2014/main" val="20000"/>
                    </a:ext>
                  </a:extLst>
                </a:gridCol>
                <a:gridCol w="1636875">
                  <a:extLst>
                    <a:ext uri="{9D8B030D-6E8A-4147-A177-3AD203B41FA5}">
                      <a16:colId xmlns:a16="http://schemas.microsoft.com/office/drawing/2014/main" val="20001"/>
                    </a:ext>
                  </a:extLst>
                </a:gridCol>
                <a:gridCol w="16486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latin typeface="Lexend"/>
                          <a:ea typeface="Lexend"/>
                          <a:cs typeface="Lexend"/>
                          <a:sym typeface="Lexend"/>
                        </a:rPr>
                        <a:t>Bài báo</a:t>
                      </a:r>
                      <a:endParaRPr b="1">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b="1">
                          <a:latin typeface="Lexend"/>
                          <a:ea typeface="Lexend"/>
                          <a:cs typeface="Lexend"/>
                          <a:sym typeface="Lexend"/>
                        </a:rPr>
                        <a:t>Phương pháp </a:t>
                      </a:r>
                      <a:endParaRPr b="1">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b="1">
                          <a:latin typeface="Lexend"/>
                          <a:ea typeface="Lexend"/>
                          <a:cs typeface="Lexend"/>
                          <a:sym typeface="Lexend"/>
                        </a:rPr>
                        <a:t>Ghi chú</a:t>
                      </a:r>
                      <a:endParaRPr b="1">
                        <a:latin typeface="Lexend"/>
                        <a:ea typeface="Lexend"/>
                        <a:cs typeface="Lexend"/>
                        <a:sym typeface="Lexend"/>
                      </a:endParaRPr>
                    </a:p>
                  </a:txBody>
                  <a:tcPr marL="91425" marR="91425" marT="91425" marB="91425"/>
                </a:tc>
                <a:extLst>
                  <a:ext uri="{0D108BD9-81ED-4DB2-BD59-A6C34878D82A}">
                    <a16:rowId xmlns:a16="http://schemas.microsoft.com/office/drawing/2014/main" val="10000"/>
                  </a:ext>
                </a:extLst>
              </a:tr>
              <a:tr h="480200">
                <a:tc>
                  <a:txBody>
                    <a:bodyPr/>
                    <a:lstStyle/>
                    <a:p>
                      <a:pPr marL="0" lvl="0" indent="0" algn="l" rtl="0">
                        <a:spcBef>
                          <a:spcPts val="0"/>
                        </a:spcBef>
                        <a:spcAft>
                          <a:spcPts val="0"/>
                        </a:spcAft>
                        <a:buNone/>
                      </a:pPr>
                      <a:r>
                        <a:rPr lang="en">
                          <a:latin typeface="Lexend"/>
                          <a:ea typeface="Lexend"/>
                          <a:cs typeface="Lexend"/>
                          <a:sym typeface="Lexend"/>
                        </a:rPr>
                        <a:t>Exploring the Use of Text Classification in the Legal Domain [1]</a:t>
                      </a:r>
                      <a:endParaRPr>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latin typeface="Lexend"/>
                          <a:ea typeface="Lexend"/>
                          <a:cs typeface="Lexend"/>
                          <a:sym typeface="Lexend"/>
                        </a:rPr>
                        <a:t>TF-IDF + Mean probability</a:t>
                      </a:r>
                      <a:endParaRPr>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latin typeface="Lexend"/>
                          <a:ea typeface="Lexend"/>
                          <a:cs typeface="Lexend"/>
                          <a:sym typeface="Lexend"/>
                        </a:rPr>
                        <a:t>French Supreme Court</a:t>
                      </a:r>
                      <a:endParaRPr>
                        <a:latin typeface="Lexend"/>
                        <a:ea typeface="Lexend"/>
                        <a:cs typeface="Lexend"/>
                        <a:sym typeface="Lexend"/>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latin typeface="Lexend"/>
                          <a:ea typeface="Lexend"/>
                          <a:cs typeface="Lexend"/>
                          <a:sym typeface="Lexend"/>
                        </a:rPr>
                        <a:t>Text Classification and Prediction in the Legal Domain [2]</a:t>
                      </a:r>
                      <a:endParaRPr>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latin typeface="Lexend"/>
                          <a:ea typeface="Lexend"/>
                          <a:cs typeface="Lexend"/>
                          <a:sym typeface="Lexend"/>
                        </a:rPr>
                        <a:t>Bert + SVM</a:t>
                      </a:r>
                      <a:endParaRPr>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latin typeface="Lexend"/>
                          <a:ea typeface="Lexend"/>
                          <a:cs typeface="Lexend"/>
                          <a:sym typeface="Lexend"/>
                        </a:rPr>
                        <a:t>Classify airlines’ responses</a:t>
                      </a:r>
                      <a:endParaRPr>
                        <a:latin typeface="Lexend"/>
                        <a:ea typeface="Lexend"/>
                        <a:cs typeface="Lexend"/>
                        <a:sym typeface="Lexend"/>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latin typeface="Lexend"/>
                          <a:ea typeface="Lexend"/>
                          <a:cs typeface="Lexend"/>
                          <a:sym typeface="Lexend"/>
                        </a:rPr>
                        <a:t>Vietnamese Short Text Classification via Distributed Computation [3]</a:t>
                      </a:r>
                      <a:endParaRPr>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latin typeface="Lexend"/>
                          <a:ea typeface="Lexend"/>
                          <a:cs typeface="Lexend"/>
                          <a:sym typeface="Lexend"/>
                        </a:rPr>
                        <a:t>TF-IDF + Naive Bayes</a:t>
                      </a:r>
                      <a:endParaRPr>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latin typeface="Lexend"/>
                          <a:ea typeface="Lexend"/>
                          <a:cs typeface="Lexend"/>
                          <a:sym typeface="Lexend"/>
                        </a:rPr>
                        <a:t>Distributed Computation</a:t>
                      </a:r>
                      <a:endParaRPr>
                        <a:latin typeface="Lexend"/>
                        <a:ea typeface="Lexend"/>
                        <a:cs typeface="Lexend"/>
                        <a:sym typeface="Lexend"/>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latin typeface="Lexend"/>
                          <a:ea typeface="Lexend"/>
                          <a:cs typeface="Lexend"/>
                          <a:sym typeface="Lexend"/>
                        </a:rPr>
                        <a:t>A comparative study of automated legal text classification using random forests and deep learning [4]</a:t>
                      </a:r>
                      <a:endParaRPr>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r>
                        <a:rPr lang="en">
                          <a:solidFill>
                            <a:srgbClr val="1F1F1F"/>
                          </a:solidFill>
                          <a:latin typeface="Lexend"/>
                          <a:ea typeface="Lexend"/>
                          <a:cs typeface="Lexend"/>
                          <a:sym typeface="Lexend"/>
                        </a:rPr>
                        <a:t>PCA  + Random Forest</a:t>
                      </a:r>
                      <a:endParaRPr>
                        <a:latin typeface="Lexend"/>
                        <a:ea typeface="Lexend"/>
                        <a:cs typeface="Lexend"/>
                        <a:sym typeface="Lexend"/>
                      </a:endParaRPr>
                    </a:p>
                  </a:txBody>
                  <a:tcPr marL="91425" marR="91425" marT="91425" marB="91425"/>
                </a:tc>
                <a:tc>
                  <a:txBody>
                    <a:bodyPr/>
                    <a:lstStyle/>
                    <a:p>
                      <a:pPr marL="0" lvl="0" indent="0" algn="l" rtl="0">
                        <a:spcBef>
                          <a:spcPts val="0"/>
                        </a:spcBef>
                        <a:spcAft>
                          <a:spcPts val="0"/>
                        </a:spcAft>
                        <a:buNone/>
                      </a:pPr>
                      <a:endParaRPr>
                        <a:latin typeface="Lexend"/>
                        <a:ea typeface="Lexend"/>
                        <a:cs typeface="Lexend"/>
                        <a:sym typeface="Lexend"/>
                      </a:endParaRPr>
                    </a:p>
                  </a:txBody>
                  <a:tcPr marL="91425" marR="91425" marT="91425" marB="91425"/>
                </a:tc>
                <a:extLst>
                  <a:ext uri="{0D108BD9-81ED-4DB2-BD59-A6C34878D82A}">
                    <a16:rowId xmlns:a16="http://schemas.microsoft.com/office/drawing/2014/main" val="10004"/>
                  </a:ext>
                </a:extLst>
              </a:tr>
            </a:tbl>
          </a:graphicData>
        </a:graphic>
      </p:graphicFrame>
      <p:sp>
        <p:nvSpPr>
          <p:cNvPr id="721" name="Google Shape;721;p58"/>
          <p:cNvSpPr txBox="1"/>
          <p:nvPr/>
        </p:nvSpPr>
        <p:spPr>
          <a:xfrm>
            <a:off x="184649" y="3543563"/>
            <a:ext cx="8774700" cy="1416000"/>
          </a:xfrm>
          <a:prstGeom prst="rect">
            <a:avLst/>
          </a:prstGeom>
          <a:solidFill>
            <a:schemeClr val="accent6"/>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231F20"/>
                </a:solidFill>
                <a:latin typeface="Lexend"/>
                <a:ea typeface="Lexend"/>
                <a:cs typeface="Lexend"/>
                <a:sym typeface="Lexend"/>
              </a:rPr>
              <a:t>[1] Octavia-Maria Sulea, Marcos Zampieri, Shervin Malmasi, Mihaela Vela, Liviu P. Dinu, Josef van Genabith, “Exploring the Use of Text Classification in the Legal Domain”, arXiv preprint arXiv:1710.09306, 2017.</a:t>
            </a:r>
            <a:endParaRPr sz="1000">
              <a:solidFill>
                <a:srgbClr val="231F20"/>
              </a:solidFill>
              <a:latin typeface="Lexend"/>
              <a:ea typeface="Lexend"/>
              <a:cs typeface="Lexend"/>
              <a:sym typeface="Lexend"/>
            </a:endParaRPr>
          </a:p>
          <a:p>
            <a:pPr marL="0" lvl="0" indent="0" algn="l" rtl="0">
              <a:spcBef>
                <a:spcPts val="0"/>
              </a:spcBef>
              <a:spcAft>
                <a:spcPts val="0"/>
              </a:spcAft>
              <a:buNone/>
            </a:pPr>
            <a:r>
              <a:rPr lang="en" sz="1000">
                <a:solidFill>
                  <a:srgbClr val="231F20"/>
                </a:solidFill>
                <a:latin typeface="Lexend"/>
                <a:ea typeface="Lexend"/>
                <a:cs typeface="Lexend"/>
                <a:sym typeface="Lexend"/>
              </a:rPr>
              <a:t>[2] Minh-Quoc Nghiem, Paul Baylis, Andre Freitas, Sophia Ananiadou, ”Text Classification and Prediction in the Legal Domain”, Proceedings of the 13th Conference on Language Resources and Evaluation (LREC 2022), pages 4717–4722, 2022.</a:t>
            </a:r>
            <a:endParaRPr sz="1000">
              <a:solidFill>
                <a:srgbClr val="231F20"/>
              </a:solidFill>
              <a:latin typeface="Lexend"/>
              <a:ea typeface="Lexend"/>
              <a:cs typeface="Lexend"/>
              <a:sym typeface="Lexend"/>
            </a:endParaRPr>
          </a:p>
          <a:p>
            <a:pPr marL="0" lvl="0" indent="0" algn="l" rtl="0">
              <a:spcBef>
                <a:spcPts val="0"/>
              </a:spcBef>
              <a:spcAft>
                <a:spcPts val="0"/>
              </a:spcAft>
              <a:buNone/>
            </a:pPr>
            <a:r>
              <a:rPr lang="en" sz="1000">
                <a:solidFill>
                  <a:srgbClr val="231F20"/>
                </a:solidFill>
                <a:latin typeface="Lexend"/>
                <a:ea typeface="Lexend"/>
                <a:cs typeface="Lexend"/>
                <a:sym typeface="Lexend"/>
              </a:rPr>
              <a:t>[3] Hiep Xuan Huynh, Linh Xuan Dang, Nghia Duong-Trung, Cang Thuong Phan, “Vietnamese Short Text Classification via Distributed Computation”, (IJACSA) International Journal of Advanced Computer Science and Applications, Vol. 12, No. 7, 2021.</a:t>
            </a:r>
            <a:endParaRPr sz="1000">
              <a:solidFill>
                <a:srgbClr val="231F20"/>
              </a:solidFill>
              <a:latin typeface="Lexend"/>
              <a:ea typeface="Lexend"/>
              <a:cs typeface="Lexend"/>
              <a:sym typeface="Lexend"/>
            </a:endParaRPr>
          </a:p>
          <a:p>
            <a:pPr marL="0" lvl="0" indent="0" algn="l" rtl="0">
              <a:spcBef>
                <a:spcPts val="0"/>
              </a:spcBef>
              <a:spcAft>
                <a:spcPts val="0"/>
              </a:spcAft>
              <a:buNone/>
            </a:pPr>
            <a:r>
              <a:rPr lang="en" sz="1000">
                <a:solidFill>
                  <a:srgbClr val="231F20"/>
                </a:solidFill>
                <a:latin typeface="Lexend"/>
                <a:ea typeface="Lexend"/>
                <a:cs typeface="Lexend"/>
                <a:sym typeface="Lexend"/>
              </a:rPr>
              <a:t>[4] Haihua Chen, Lei Wu, Jiangping Chen, Wei Lu, Junhua Ding, ”A comparative study of automated legal text classification using random forests and deep learning”, Information Processing &amp; Management, Volume 59, Issue 2, 2022</a:t>
            </a:r>
            <a:endParaRPr sz="1000">
              <a:solidFill>
                <a:srgbClr val="231F20"/>
              </a:solidFill>
              <a:latin typeface="Lexend"/>
              <a:ea typeface="Lexend"/>
              <a:cs typeface="Lexend"/>
              <a:sym typeface="Lexen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25"/>
        <p:cNvGrpSpPr/>
        <p:nvPr/>
      </p:nvGrpSpPr>
      <p:grpSpPr>
        <a:xfrm>
          <a:off x="0" y="0"/>
          <a:ext cx="0" cy="0"/>
          <a:chOff x="0" y="0"/>
          <a:chExt cx="0" cy="0"/>
        </a:xfrm>
      </p:grpSpPr>
      <p:sp>
        <p:nvSpPr>
          <p:cNvPr id="726" name="Google Shape;726;p59"/>
          <p:cNvSpPr/>
          <p:nvPr/>
        </p:nvSpPr>
        <p:spPr>
          <a:xfrm>
            <a:off x="366400" y="0"/>
            <a:ext cx="1330800" cy="875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727" name="Google Shape;727;p59"/>
          <p:cNvPicPr preferRelativeResize="0"/>
          <p:nvPr/>
        </p:nvPicPr>
        <p:blipFill>
          <a:blip r:embed="rId3">
            <a:alphaModFix/>
          </a:blip>
          <a:stretch>
            <a:fillRect/>
          </a:stretch>
        </p:blipFill>
        <p:spPr>
          <a:xfrm>
            <a:off x="1558413" y="349388"/>
            <a:ext cx="5953125" cy="3762375"/>
          </a:xfrm>
          <a:prstGeom prst="rect">
            <a:avLst/>
          </a:prstGeom>
          <a:noFill/>
          <a:ln>
            <a:noFill/>
          </a:ln>
        </p:spPr>
      </p:pic>
      <p:sp>
        <p:nvSpPr>
          <p:cNvPr id="728" name="Google Shape;728;p59"/>
          <p:cNvSpPr txBox="1">
            <a:spLocks noGrp="1"/>
          </p:cNvSpPr>
          <p:nvPr>
            <p:ph type="title"/>
          </p:nvPr>
        </p:nvSpPr>
        <p:spPr>
          <a:xfrm>
            <a:off x="1024800" y="78050"/>
            <a:ext cx="7704000" cy="5727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Lexend"/>
                <a:ea typeface="Lexend"/>
                <a:cs typeface="Lexend"/>
                <a:sym typeface="Lexend"/>
              </a:rPr>
              <a:t>BÀI TOÁN PHÂN LOẠI VĂN BẢN</a:t>
            </a:r>
            <a:endParaRPr sz="3000">
              <a:solidFill>
                <a:schemeClr val="dk1"/>
              </a:solidFill>
              <a:latin typeface="Lexend"/>
              <a:ea typeface="Lexend"/>
              <a:cs typeface="Lexend"/>
              <a:sym typeface="Lexend"/>
            </a:endParaRPr>
          </a:p>
        </p:txBody>
      </p:sp>
      <p:sp>
        <p:nvSpPr>
          <p:cNvPr id="729" name="Google Shape;729;p59"/>
          <p:cNvSpPr txBox="1"/>
          <p:nvPr/>
        </p:nvSpPr>
        <p:spPr>
          <a:xfrm>
            <a:off x="420775" y="4111775"/>
            <a:ext cx="8228400" cy="785100"/>
          </a:xfrm>
          <a:prstGeom prst="rect">
            <a:avLst/>
          </a:prstGeom>
          <a:solidFill>
            <a:schemeClr val="accent6"/>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i="1">
                <a:solidFill>
                  <a:srgbClr val="231F20"/>
                </a:solidFill>
                <a:latin typeface="Lexend"/>
                <a:ea typeface="Lexend"/>
                <a:cs typeface="Lexend"/>
                <a:sym typeface="Lexend"/>
              </a:rPr>
              <a:t>Jiaming Gao, Hui Ning, Zhongyuan Han, LeiLei Kong and Haoliang Qi, ”</a:t>
            </a:r>
            <a:r>
              <a:rPr lang="en" sz="1300" b="1" i="1">
                <a:solidFill>
                  <a:srgbClr val="231F20"/>
                </a:solidFill>
                <a:latin typeface="Lexend"/>
                <a:ea typeface="Lexend"/>
                <a:cs typeface="Lexend"/>
                <a:sym typeface="Lexend"/>
              </a:rPr>
              <a:t>Legal</a:t>
            </a:r>
            <a:endParaRPr sz="1300" b="1" i="1">
              <a:solidFill>
                <a:srgbClr val="231F20"/>
              </a:solidFill>
              <a:latin typeface="Lexend"/>
              <a:ea typeface="Lexend"/>
              <a:cs typeface="Lexend"/>
              <a:sym typeface="Lexend"/>
            </a:endParaRPr>
          </a:p>
          <a:p>
            <a:pPr marL="0" lvl="0" indent="0" algn="ctr" rtl="0">
              <a:spcBef>
                <a:spcPts val="0"/>
              </a:spcBef>
              <a:spcAft>
                <a:spcPts val="0"/>
              </a:spcAft>
              <a:buNone/>
            </a:pPr>
            <a:r>
              <a:rPr lang="en" sz="1300" b="1" i="1">
                <a:solidFill>
                  <a:srgbClr val="231F20"/>
                </a:solidFill>
                <a:latin typeface="Lexend"/>
                <a:ea typeface="Lexend"/>
                <a:cs typeface="Lexend"/>
                <a:sym typeface="Lexend"/>
              </a:rPr>
              <a:t>text classification model based on text statistical features and deep semantic features</a:t>
            </a:r>
            <a:r>
              <a:rPr lang="en" sz="1300" i="1">
                <a:solidFill>
                  <a:srgbClr val="231F20"/>
                </a:solidFill>
                <a:latin typeface="Lexend"/>
                <a:ea typeface="Lexend"/>
                <a:cs typeface="Lexend"/>
                <a:sym typeface="Lexend"/>
              </a:rPr>
              <a:t>”,</a:t>
            </a:r>
            <a:endParaRPr sz="1300" i="1">
              <a:solidFill>
                <a:srgbClr val="231F20"/>
              </a:solidFill>
              <a:latin typeface="Lexend"/>
              <a:ea typeface="Lexend"/>
              <a:cs typeface="Lexend"/>
              <a:sym typeface="Lexend"/>
            </a:endParaRPr>
          </a:p>
          <a:p>
            <a:pPr marL="0" lvl="0" indent="0" algn="ctr" rtl="0">
              <a:spcBef>
                <a:spcPts val="0"/>
              </a:spcBef>
              <a:spcAft>
                <a:spcPts val="0"/>
              </a:spcAft>
              <a:buNone/>
            </a:pPr>
            <a:r>
              <a:rPr lang="en" sz="1300" i="1">
                <a:solidFill>
                  <a:srgbClr val="231F20"/>
                </a:solidFill>
                <a:latin typeface="Lexend"/>
                <a:ea typeface="Lexend"/>
                <a:cs typeface="Lexend"/>
                <a:sym typeface="Lexend"/>
              </a:rPr>
              <a:t>Forum for Information Retrieval Evaluation 2020</a:t>
            </a:r>
            <a:endParaRPr sz="1300" i="1">
              <a:solidFill>
                <a:srgbClr val="231F20"/>
              </a:solidFill>
              <a:latin typeface="Lexend"/>
              <a:ea typeface="Lexend"/>
              <a:cs typeface="Lexend"/>
              <a:sym typeface="Lexend"/>
            </a:endParaRPr>
          </a:p>
        </p:txBody>
      </p:sp>
      <p:sp>
        <p:nvSpPr>
          <p:cNvPr id="730" name="Google Shape;730;p59"/>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16"/>
        <p:cNvGrpSpPr/>
        <p:nvPr/>
      </p:nvGrpSpPr>
      <p:grpSpPr>
        <a:xfrm>
          <a:off x="0" y="0"/>
          <a:ext cx="0" cy="0"/>
          <a:chOff x="0" y="0"/>
          <a:chExt cx="0" cy="0"/>
        </a:xfrm>
      </p:grpSpPr>
      <p:sp>
        <p:nvSpPr>
          <p:cNvPr id="417" name="Google Shape;417;p33"/>
          <p:cNvSpPr/>
          <p:nvPr/>
        </p:nvSpPr>
        <p:spPr>
          <a:xfrm>
            <a:off x="3733175" y="0"/>
            <a:ext cx="660600" cy="572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18" name="Google Shape;418;p33"/>
          <p:cNvSpPr txBox="1">
            <a:spLocks noGrp="1"/>
          </p:cNvSpPr>
          <p:nvPr>
            <p:ph type="title"/>
          </p:nvPr>
        </p:nvSpPr>
        <p:spPr>
          <a:xfrm>
            <a:off x="872400" y="154250"/>
            <a:ext cx="476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exend"/>
                <a:ea typeface="Lexend"/>
                <a:cs typeface="Lexend"/>
                <a:sym typeface="Lexend"/>
              </a:rPr>
              <a:t>THỰC TRẠNG ĐỀ TÀI</a:t>
            </a:r>
            <a:endParaRPr>
              <a:solidFill>
                <a:schemeClr val="dk2"/>
              </a:solidFill>
              <a:latin typeface="Lexend"/>
              <a:ea typeface="Lexend"/>
              <a:cs typeface="Lexend"/>
              <a:sym typeface="Lexend"/>
            </a:endParaRPr>
          </a:p>
        </p:txBody>
      </p:sp>
      <p:sp>
        <p:nvSpPr>
          <p:cNvPr id="419" name="Google Shape;419;p33"/>
          <p:cNvSpPr txBox="1"/>
          <p:nvPr/>
        </p:nvSpPr>
        <p:spPr>
          <a:xfrm>
            <a:off x="8689450" y="4642200"/>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Lexend"/>
                <a:ea typeface="Lexend"/>
                <a:cs typeface="Lexend"/>
                <a:sym typeface="Lexend"/>
              </a:rPr>
              <a:t>4</a:t>
            </a:r>
            <a:endParaRPr sz="1500">
              <a:solidFill>
                <a:schemeClr val="dk1"/>
              </a:solidFill>
              <a:latin typeface="Lexend"/>
              <a:ea typeface="Lexend"/>
              <a:cs typeface="Lexend"/>
              <a:sym typeface="Lexend"/>
            </a:endParaRPr>
          </a:p>
        </p:txBody>
      </p:sp>
      <p:sp>
        <p:nvSpPr>
          <p:cNvPr id="420" name="Google Shape;420;p33"/>
          <p:cNvSpPr txBox="1"/>
          <p:nvPr/>
        </p:nvSpPr>
        <p:spPr>
          <a:xfrm>
            <a:off x="5192875" y="1201925"/>
            <a:ext cx="2981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Lexend"/>
                <a:ea typeface="Lexend"/>
                <a:cs typeface="Lexend"/>
                <a:sym typeface="Lexend"/>
              </a:rPr>
              <a:t>Đăng ký đề tài</a:t>
            </a:r>
            <a:endParaRPr sz="2000" b="1">
              <a:solidFill>
                <a:schemeClr val="dk1"/>
              </a:solidFill>
              <a:latin typeface="Lexend"/>
              <a:ea typeface="Lexend"/>
              <a:cs typeface="Lexend"/>
              <a:sym typeface="Lexend"/>
            </a:endParaRPr>
          </a:p>
        </p:txBody>
      </p:sp>
      <p:sp>
        <p:nvSpPr>
          <p:cNvPr id="421" name="Google Shape;421;p33"/>
          <p:cNvSpPr txBox="1"/>
          <p:nvPr/>
        </p:nvSpPr>
        <p:spPr>
          <a:xfrm>
            <a:off x="5192875" y="1770600"/>
            <a:ext cx="26403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dk1"/>
                </a:solidFill>
                <a:latin typeface="Lexend"/>
                <a:ea typeface="Lexend"/>
                <a:cs typeface="Lexend"/>
                <a:sym typeface="Lexend"/>
              </a:rPr>
              <a:t>Sau khi đăng ký môn học thành công trên trang web trường sinh viên cần phải liên hệ với giảng viên để nhận đề tài hoặc phải theo dõi và đăng ký đề tài trên trang drive mà khoa chia sẻ</a:t>
            </a:r>
            <a:endParaRPr dirty="0">
              <a:solidFill>
                <a:schemeClr val="dk1"/>
              </a:solidFill>
              <a:latin typeface="Lexend"/>
              <a:ea typeface="Lexend"/>
              <a:cs typeface="Lexend"/>
              <a:sym typeface="Lexend"/>
            </a:endParaRPr>
          </a:p>
          <a:p>
            <a:pPr marL="0" lvl="0" indent="0" algn="l" rtl="0">
              <a:spcBef>
                <a:spcPts val="0"/>
              </a:spcBef>
              <a:spcAft>
                <a:spcPts val="0"/>
              </a:spcAft>
              <a:buNone/>
            </a:pPr>
            <a:endParaRPr dirty="0">
              <a:solidFill>
                <a:schemeClr val="dk1"/>
              </a:solidFill>
              <a:latin typeface="Lexend"/>
              <a:ea typeface="Lexend"/>
              <a:cs typeface="Lexend"/>
              <a:sym typeface="Lexend"/>
            </a:endParaRPr>
          </a:p>
        </p:txBody>
      </p:sp>
      <p:pic>
        <p:nvPicPr>
          <p:cNvPr id="422" name="Google Shape;422;p33"/>
          <p:cNvPicPr preferRelativeResize="0"/>
          <p:nvPr/>
        </p:nvPicPr>
        <p:blipFill>
          <a:blip r:embed="rId3">
            <a:alphaModFix/>
          </a:blip>
          <a:stretch>
            <a:fillRect/>
          </a:stretch>
        </p:blipFill>
        <p:spPr>
          <a:xfrm>
            <a:off x="481726" y="1067276"/>
            <a:ext cx="4639952" cy="3662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34"/>
        <p:cNvGrpSpPr/>
        <p:nvPr/>
      </p:nvGrpSpPr>
      <p:grpSpPr>
        <a:xfrm>
          <a:off x="0" y="0"/>
          <a:ext cx="0" cy="0"/>
          <a:chOff x="0" y="0"/>
          <a:chExt cx="0" cy="0"/>
        </a:xfrm>
      </p:grpSpPr>
      <p:sp>
        <p:nvSpPr>
          <p:cNvPr id="735" name="Google Shape;735;p60"/>
          <p:cNvSpPr/>
          <p:nvPr/>
        </p:nvSpPr>
        <p:spPr>
          <a:xfrm>
            <a:off x="366400" y="0"/>
            <a:ext cx="1330800" cy="875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736" name="Google Shape;736;p60"/>
          <p:cNvSpPr txBox="1">
            <a:spLocks noGrp="1"/>
          </p:cNvSpPr>
          <p:nvPr>
            <p:ph type="title"/>
          </p:nvPr>
        </p:nvSpPr>
        <p:spPr>
          <a:xfrm>
            <a:off x="1024800" y="78050"/>
            <a:ext cx="7704000" cy="5727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Lexend"/>
                <a:ea typeface="Lexend"/>
                <a:cs typeface="Lexend"/>
                <a:sym typeface="Lexend"/>
              </a:rPr>
              <a:t>BÀI TOÁN PHÂN LOẠI VĂN BẢN</a:t>
            </a:r>
            <a:endParaRPr sz="3000">
              <a:solidFill>
                <a:schemeClr val="dk1"/>
              </a:solidFill>
              <a:latin typeface="Lexend"/>
              <a:ea typeface="Lexend"/>
              <a:cs typeface="Lexend"/>
              <a:sym typeface="Lexend"/>
            </a:endParaRPr>
          </a:p>
        </p:txBody>
      </p:sp>
      <p:sp>
        <p:nvSpPr>
          <p:cNvPr id="737" name="Google Shape;737;p60"/>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graphicFrame>
        <p:nvGraphicFramePr>
          <p:cNvPr id="738" name="Google Shape;738;p60"/>
          <p:cNvGraphicFramePr/>
          <p:nvPr/>
        </p:nvGraphicFramePr>
        <p:xfrm>
          <a:off x="1857375" y="1125175"/>
          <a:ext cx="3000000" cy="3000000"/>
        </p:xfrm>
        <a:graphic>
          <a:graphicData uri="http://schemas.openxmlformats.org/drawingml/2006/table">
            <a:tbl>
              <a:tblPr>
                <a:noFill/>
                <a:tableStyleId>{E7074067-5417-4001-9909-EE8C4ECCEE34}</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a:t>PP Nhúng từ</a:t>
                      </a:r>
                      <a:endParaRPr b="1"/>
                    </a:p>
                  </a:txBody>
                  <a:tcPr marL="91425" marR="91425" marT="91425" marB="91425"/>
                </a:tc>
                <a:tc>
                  <a:txBody>
                    <a:bodyPr/>
                    <a:lstStyle/>
                    <a:p>
                      <a:pPr marL="0" lvl="0" indent="0" algn="l" rtl="0">
                        <a:spcBef>
                          <a:spcPts val="0"/>
                        </a:spcBef>
                        <a:spcAft>
                          <a:spcPts val="0"/>
                        </a:spcAft>
                        <a:buNone/>
                      </a:pPr>
                      <a:r>
                        <a:rPr lang="en" b="1"/>
                        <a:t>Thuật toán</a:t>
                      </a:r>
                      <a:endParaRPr b="1"/>
                    </a:p>
                  </a:txBody>
                  <a:tcPr marL="91425" marR="91425" marT="91425" marB="91425"/>
                </a:tc>
                <a:tc>
                  <a:txBody>
                    <a:bodyPr/>
                    <a:lstStyle/>
                    <a:p>
                      <a:pPr marL="0" lvl="0" indent="0" algn="l" rtl="0">
                        <a:spcBef>
                          <a:spcPts val="0"/>
                        </a:spcBef>
                        <a:spcAft>
                          <a:spcPts val="0"/>
                        </a:spcAft>
                        <a:buNone/>
                      </a:pPr>
                      <a:r>
                        <a:rPr lang="en" b="1"/>
                        <a:t>Thời gian phản hồi</a:t>
                      </a:r>
                      <a:endParaRPr b="1"/>
                    </a:p>
                  </a:txBody>
                  <a:tcPr marL="91425" marR="91425" marT="91425" marB="91425"/>
                </a:tc>
                <a:extLst>
                  <a:ext uri="{0D108BD9-81ED-4DB2-BD59-A6C34878D82A}">
                    <a16:rowId xmlns:a16="http://schemas.microsoft.com/office/drawing/2014/main" val="10000"/>
                  </a:ext>
                </a:extLst>
              </a:tr>
              <a:tr h="381000">
                <a:tc rowSpan="3">
                  <a:txBody>
                    <a:bodyPr/>
                    <a:lstStyle/>
                    <a:p>
                      <a:pPr marL="0" lvl="0" indent="0" algn="ctr" rtl="0">
                        <a:spcBef>
                          <a:spcPts val="0"/>
                        </a:spcBef>
                        <a:spcAft>
                          <a:spcPts val="0"/>
                        </a:spcAft>
                        <a:buNone/>
                      </a:pPr>
                      <a:r>
                        <a:rPr lang="en"/>
                        <a:t>TF-IDF</a:t>
                      </a:r>
                      <a:endParaRPr/>
                    </a:p>
                  </a:txBody>
                  <a:tcPr marL="91425" marR="91425" marT="91425" marB="91425" anchor="ctr"/>
                </a:tc>
                <a:tc>
                  <a:txBody>
                    <a:bodyPr/>
                    <a:lstStyle/>
                    <a:p>
                      <a:pPr marL="0" lvl="0" indent="0" algn="l" rtl="0">
                        <a:spcBef>
                          <a:spcPts val="0"/>
                        </a:spcBef>
                        <a:spcAft>
                          <a:spcPts val="0"/>
                        </a:spcAft>
                        <a:buNone/>
                      </a:pPr>
                      <a:r>
                        <a:rPr lang="en"/>
                        <a:t>Random Forest</a:t>
                      </a:r>
                      <a:endParaRPr/>
                    </a:p>
                  </a:txBody>
                  <a:tcPr marL="91425" marR="91425" marT="91425" marB="91425"/>
                </a:tc>
                <a:tc>
                  <a:txBody>
                    <a:bodyPr/>
                    <a:lstStyle/>
                    <a:p>
                      <a:pPr marL="0" lvl="0" indent="0" algn="l" rtl="0">
                        <a:spcBef>
                          <a:spcPts val="0"/>
                        </a:spcBef>
                        <a:spcAft>
                          <a:spcPts val="0"/>
                        </a:spcAft>
                        <a:buNone/>
                      </a:pPr>
                      <a:r>
                        <a:rPr lang="en"/>
                        <a:t>31 ms</a:t>
                      </a:r>
                      <a:endParaRPr/>
                    </a:p>
                  </a:txBody>
                  <a:tcPr marL="91425" marR="91425" marT="91425" marB="91425"/>
                </a:tc>
                <a:extLst>
                  <a:ext uri="{0D108BD9-81ED-4DB2-BD59-A6C34878D82A}">
                    <a16:rowId xmlns:a16="http://schemas.microsoft.com/office/drawing/2014/main" val="10001"/>
                  </a:ext>
                </a:extLst>
              </a:tr>
              <a:tr h="381000">
                <a:tc vMerge="1">
                  <a:txBody>
                    <a:bodyPr/>
                    <a:lstStyle/>
                    <a:p>
                      <a:endParaRPr lang="vi-VN"/>
                    </a:p>
                  </a:txBody>
                  <a:tcPr/>
                </a:tc>
                <a:tc>
                  <a:txBody>
                    <a:bodyPr/>
                    <a:lstStyle/>
                    <a:p>
                      <a:pPr marL="0" lvl="0" indent="0" algn="l" rtl="0">
                        <a:spcBef>
                          <a:spcPts val="0"/>
                        </a:spcBef>
                        <a:spcAft>
                          <a:spcPts val="0"/>
                        </a:spcAft>
                        <a:buNone/>
                      </a:pPr>
                      <a:r>
                        <a:rPr lang="en"/>
                        <a:t>SVM</a:t>
                      </a:r>
                      <a:endParaRPr/>
                    </a:p>
                  </a:txBody>
                  <a:tcPr marL="91425" marR="91425" marT="91425" marB="91425"/>
                </a:tc>
                <a:tc>
                  <a:txBody>
                    <a:bodyPr/>
                    <a:lstStyle/>
                    <a:p>
                      <a:pPr marL="0" lvl="0" indent="0" algn="l" rtl="0">
                        <a:spcBef>
                          <a:spcPts val="0"/>
                        </a:spcBef>
                        <a:spcAft>
                          <a:spcPts val="0"/>
                        </a:spcAft>
                        <a:buNone/>
                      </a:pPr>
                      <a:r>
                        <a:rPr lang="en"/>
                        <a:t>38 ms</a:t>
                      </a:r>
                      <a:endParaRPr/>
                    </a:p>
                  </a:txBody>
                  <a:tcPr marL="91425" marR="91425" marT="91425" marB="91425"/>
                </a:tc>
                <a:extLst>
                  <a:ext uri="{0D108BD9-81ED-4DB2-BD59-A6C34878D82A}">
                    <a16:rowId xmlns:a16="http://schemas.microsoft.com/office/drawing/2014/main" val="10002"/>
                  </a:ext>
                </a:extLst>
              </a:tr>
              <a:tr h="381000">
                <a:tc vMerge="1">
                  <a:txBody>
                    <a:bodyPr/>
                    <a:lstStyle/>
                    <a:p>
                      <a:endParaRPr lang="vi-VN"/>
                    </a:p>
                  </a:txBody>
                  <a:tcPr/>
                </a:tc>
                <a:tc>
                  <a:txBody>
                    <a:bodyPr/>
                    <a:lstStyle/>
                    <a:p>
                      <a:pPr marL="0" lvl="0" indent="0" algn="l" rtl="0">
                        <a:spcBef>
                          <a:spcPts val="0"/>
                        </a:spcBef>
                        <a:spcAft>
                          <a:spcPts val="0"/>
                        </a:spcAft>
                        <a:buNone/>
                      </a:pPr>
                      <a:r>
                        <a:rPr lang="en"/>
                        <a:t>Naive Bayes</a:t>
                      </a:r>
                      <a:endParaRPr/>
                    </a:p>
                  </a:txBody>
                  <a:tcPr marL="91425" marR="91425" marT="91425" marB="91425"/>
                </a:tc>
                <a:tc>
                  <a:txBody>
                    <a:bodyPr/>
                    <a:lstStyle/>
                    <a:p>
                      <a:pPr marL="0" lvl="0" indent="0" algn="l" rtl="0">
                        <a:spcBef>
                          <a:spcPts val="0"/>
                        </a:spcBef>
                        <a:spcAft>
                          <a:spcPts val="0"/>
                        </a:spcAft>
                        <a:buNone/>
                      </a:pPr>
                      <a:r>
                        <a:rPr lang="en"/>
                        <a:t>29 ms</a:t>
                      </a:r>
                      <a:endParaRPr/>
                    </a:p>
                  </a:txBody>
                  <a:tcPr marL="91425" marR="91425" marT="91425" marB="91425"/>
                </a:tc>
                <a:extLst>
                  <a:ext uri="{0D108BD9-81ED-4DB2-BD59-A6C34878D82A}">
                    <a16:rowId xmlns:a16="http://schemas.microsoft.com/office/drawing/2014/main" val="10003"/>
                  </a:ext>
                </a:extLst>
              </a:tr>
              <a:tr h="381000">
                <a:tc rowSpan="3">
                  <a:txBody>
                    <a:bodyPr/>
                    <a:lstStyle/>
                    <a:p>
                      <a:pPr marL="0" lvl="0" indent="0" algn="ctr" rtl="0">
                        <a:spcBef>
                          <a:spcPts val="0"/>
                        </a:spcBef>
                        <a:spcAft>
                          <a:spcPts val="0"/>
                        </a:spcAft>
                        <a:buNone/>
                      </a:pPr>
                      <a:r>
                        <a:rPr lang="en"/>
                        <a:t>PhoBert</a:t>
                      </a:r>
                      <a:endParaRPr/>
                    </a:p>
                  </a:txBody>
                  <a:tcPr marL="91425" marR="91425" marT="91425" marB="91425" anchor="ctr"/>
                </a:tc>
                <a:tc>
                  <a:txBody>
                    <a:bodyPr/>
                    <a:lstStyle/>
                    <a:p>
                      <a:pPr marL="0" lvl="0" indent="0" algn="l" rtl="0">
                        <a:spcBef>
                          <a:spcPts val="0"/>
                        </a:spcBef>
                        <a:spcAft>
                          <a:spcPts val="0"/>
                        </a:spcAft>
                        <a:buNone/>
                      </a:pPr>
                      <a:r>
                        <a:rPr lang="en"/>
                        <a:t>Random Forest</a:t>
                      </a:r>
                      <a:endParaRPr/>
                    </a:p>
                  </a:txBody>
                  <a:tcPr marL="91425" marR="91425" marT="91425" marB="91425"/>
                </a:tc>
                <a:tc>
                  <a:txBody>
                    <a:bodyPr/>
                    <a:lstStyle/>
                    <a:p>
                      <a:pPr marL="0" lvl="0" indent="0" algn="l" rtl="0">
                        <a:spcBef>
                          <a:spcPts val="0"/>
                        </a:spcBef>
                        <a:spcAft>
                          <a:spcPts val="0"/>
                        </a:spcAft>
                        <a:buNone/>
                      </a:pPr>
                      <a:r>
                        <a:rPr lang="en"/>
                        <a:t>827 ms</a:t>
                      </a:r>
                      <a:endParaRPr/>
                    </a:p>
                  </a:txBody>
                  <a:tcPr marL="91425" marR="91425" marT="91425" marB="91425"/>
                </a:tc>
                <a:extLst>
                  <a:ext uri="{0D108BD9-81ED-4DB2-BD59-A6C34878D82A}">
                    <a16:rowId xmlns:a16="http://schemas.microsoft.com/office/drawing/2014/main" val="10004"/>
                  </a:ext>
                </a:extLst>
              </a:tr>
              <a:tr h="381000">
                <a:tc vMerge="1">
                  <a:txBody>
                    <a:bodyPr/>
                    <a:lstStyle/>
                    <a:p>
                      <a:endParaRPr lang="vi-VN"/>
                    </a:p>
                  </a:txBody>
                  <a:tcPr/>
                </a:tc>
                <a:tc>
                  <a:txBody>
                    <a:bodyPr/>
                    <a:lstStyle/>
                    <a:p>
                      <a:pPr marL="0" lvl="0" indent="0" algn="l" rtl="0">
                        <a:spcBef>
                          <a:spcPts val="0"/>
                        </a:spcBef>
                        <a:spcAft>
                          <a:spcPts val="0"/>
                        </a:spcAft>
                        <a:buNone/>
                      </a:pPr>
                      <a:r>
                        <a:rPr lang="en"/>
                        <a:t>SVM</a:t>
                      </a:r>
                      <a:endParaRPr/>
                    </a:p>
                  </a:txBody>
                  <a:tcPr marL="91425" marR="91425" marT="91425" marB="91425"/>
                </a:tc>
                <a:tc>
                  <a:txBody>
                    <a:bodyPr/>
                    <a:lstStyle/>
                    <a:p>
                      <a:pPr marL="0" lvl="0" indent="0" algn="l" rtl="0">
                        <a:spcBef>
                          <a:spcPts val="0"/>
                        </a:spcBef>
                        <a:spcAft>
                          <a:spcPts val="0"/>
                        </a:spcAft>
                        <a:buNone/>
                      </a:pPr>
                      <a:r>
                        <a:rPr lang="en"/>
                        <a:t>712 ms</a:t>
                      </a:r>
                      <a:endParaRPr/>
                    </a:p>
                  </a:txBody>
                  <a:tcPr marL="91425" marR="91425" marT="91425" marB="91425"/>
                </a:tc>
                <a:extLst>
                  <a:ext uri="{0D108BD9-81ED-4DB2-BD59-A6C34878D82A}">
                    <a16:rowId xmlns:a16="http://schemas.microsoft.com/office/drawing/2014/main" val="10005"/>
                  </a:ext>
                </a:extLst>
              </a:tr>
              <a:tr h="381000">
                <a:tc vMerge="1">
                  <a:txBody>
                    <a:bodyPr/>
                    <a:lstStyle/>
                    <a:p>
                      <a:endParaRPr lang="vi-VN"/>
                    </a:p>
                  </a:txBody>
                  <a:tcPr/>
                </a:tc>
                <a:tc>
                  <a:txBody>
                    <a:bodyPr/>
                    <a:lstStyle/>
                    <a:p>
                      <a:pPr marL="0" lvl="0" indent="0" algn="l" rtl="0">
                        <a:spcBef>
                          <a:spcPts val="0"/>
                        </a:spcBef>
                        <a:spcAft>
                          <a:spcPts val="0"/>
                        </a:spcAft>
                        <a:buNone/>
                      </a:pPr>
                      <a:r>
                        <a:rPr lang="en"/>
                        <a:t>Naive Bayes</a:t>
                      </a:r>
                      <a:endParaRPr/>
                    </a:p>
                  </a:txBody>
                  <a:tcPr marL="91425" marR="91425" marT="91425" marB="91425"/>
                </a:tc>
                <a:tc>
                  <a:txBody>
                    <a:bodyPr/>
                    <a:lstStyle/>
                    <a:p>
                      <a:pPr marL="0" lvl="0" indent="0" algn="l" rtl="0">
                        <a:spcBef>
                          <a:spcPts val="0"/>
                        </a:spcBef>
                        <a:spcAft>
                          <a:spcPts val="0"/>
                        </a:spcAft>
                        <a:buNone/>
                      </a:pPr>
                      <a:r>
                        <a:rPr lang="en"/>
                        <a:t>687 ms</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42"/>
        <p:cNvGrpSpPr/>
        <p:nvPr/>
      </p:nvGrpSpPr>
      <p:grpSpPr>
        <a:xfrm>
          <a:off x="0" y="0"/>
          <a:ext cx="0" cy="0"/>
          <a:chOff x="0" y="0"/>
          <a:chExt cx="0" cy="0"/>
        </a:xfrm>
      </p:grpSpPr>
      <p:pic>
        <p:nvPicPr>
          <p:cNvPr id="743" name="Google Shape;743;p61"/>
          <p:cNvPicPr preferRelativeResize="0"/>
          <p:nvPr/>
        </p:nvPicPr>
        <p:blipFill>
          <a:blip r:embed="rId3">
            <a:alphaModFix/>
          </a:blip>
          <a:stretch>
            <a:fillRect/>
          </a:stretch>
        </p:blipFill>
        <p:spPr>
          <a:xfrm>
            <a:off x="130975" y="1561498"/>
            <a:ext cx="8882049" cy="1936687"/>
          </a:xfrm>
          <a:prstGeom prst="rect">
            <a:avLst/>
          </a:prstGeom>
          <a:noFill/>
          <a:ln>
            <a:noFill/>
          </a:ln>
        </p:spPr>
      </p:pic>
      <p:sp>
        <p:nvSpPr>
          <p:cNvPr id="744" name="Google Shape;744;p61"/>
          <p:cNvSpPr txBox="1">
            <a:spLocks noGrp="1"/>
          </p:cNvSpPr>
          <p:nvPr>
            <p:ph type="subTitle" idx="1"/>
          </p:nvPr>
        </p:nvSpPr>
        <p:spPr>
          <a:xfrm>
            <a:off x="830125" y="826901"/>
            <a:ext cx="5335200" cy="8148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1200"/>
              </a:spcAft>
              <a:buNone/>
            </a:pPr>
            <a:r>
              <a:rPr lang="en" sz="2200" b="1">
                <a:solidFill>
                  <a:srgbClr val="231F20"/>
                </a:solidFill>
                <a:latin typeface="Lexend"/>
                <a:ea typeface="Lexend"/>
                <a:cs typeface="Lexend"/>
                <a:sym typeface="Lexend"/>
              </a:rPr>
              <a:t>Bài toán Nhận dạng thực thể có tên (Named Entity Recognition - NER)</a:t>
            </a:r>
            <a:endParaRPr sz="2200" b="1">
              <a:solidFill>
                <a:srgbClr val="231F20"/>
              </a:solidFill>
              <a:latin typeface="Lexend"/>
              <a:ea typeface="Lexend"/>
              <a:cs typeface="Lexend"/>
              <a:sym typeface="Lexend"/>
            </a:endParaRPr>
          </a:p>
        </p:txBody>
      </p:sp>
      <p:sp>
        <p:nvSpPr>
          <p:cNvPr id="745" name="Google Shape;745;p61"/>
          <p:cNvSpPr txBox="1"/>
          <p:nvPr/>
        </p:nvSpPr>
        <p:spPr>
          <a:xfrm>
            <a:off x="1033500" y="3625642"/>
            <a:ext cx="7077000" cy="585000"/>
          </a:xfrm>
          <a:prstGeom prst="rect">
            <a:avLst/>
          </a:prstGeom>
          <a:solidFill>
            <a:schemeClr val="accent6"/>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i="1">
                <a:solidFill>
                  <a:srgbClr val="231F20"/>
                </a:solidFill>
                <a:latin typeface="Lexend"/>
                <a:ea typeface="Lexend"/>
                <a:cs typeface="Lexend"/>
                <a:sym typeface="Lexend"/>
              </a:rPr>
              <a:t>Thinh Hung Truong, Mai Hoang Dao and Dat Quoc Nguyen, “</a:t>
            </a:r>
            <a:r>
              <a:rPr lang="en" sz="1300" b="1" i="1">
                <a:solidFill>
                  <a:srgbClr val="231F20"/>
                </a:solidFill>
                <a:latin typeface="Lexend"/>
                <a:ea typeface="Lexend"/>
                <a:cs typeface="Lexend"/>
                <a:sym typeface="Lexend"/>
              </a:rPr>
              <a:t>COVID-19 Named</a:t>
            </a:r>
            <a:endParaRPr sz="1300" b="1" i="1">
              <a:solidFill>
                <a:srgbClr val="231F20"/>
              </a:solidFill>
              <a:latin typeface="Lexend"/>
              <a:ea typeface="Lexend"/>
              <a:cs typeface="Lexend"/>
              <a:sym typeface="Lexend"/>
            </a:endParaRPr>
          </a:p>
          <a:p>
            <a:pPr marL="0" lvl="0" indent="0" algn="ctr" rtl="0">
              <a:spcBef>
                <a:spcPts val="0"/>
              </a:spcBef>
              <a:spcAft>
                <a:spcPts val="0"/>
              </a:spcAft>
              <a:buNone/>
            </a:pPr>
            <a:r>
              <a:rPr lang="en" sz="1300" b="1" i="1">
                <a:solidFill>
                  <a:srgbClr val="231F20"/>
                </a:solidFill>
                <a:latin typeface="Lexend"/>
                <a:ea typeface="Lexend"/>
                <a:cs typeface="Lexend"/>
                <a:sym typeface="Lexend"/>
              </a:rPr>
              <a:t>Entity Recognition for Vietnamese”</a:t>
            </a:r>
            <a:r>
              <a:rPr lang="en" sz="1300" i="1">
                <a:solidFill>
                  <a:srgbClr val="231F20"/>
                </a:solidFill>
                <a:latin typeface="Lexend"/>
                <a:ea typeface="Lexend"/>
                <a:cs typeface="Lexend"/>
                <a:sym typeface="Lexend"/>
              </a:rPr>
              <a:t>, arXiv preprint arXiv:2104.03879, 2021.</a:t>
            </a:r>
            <a:endParaRPr sz="1300" i="1">
              <a:solidFill>
                <a:srgbClr val="231F20"/>
              </a:solidFill>
              <a:latin typeface="Lexend"/>
              <a:ea typeface="Lexend"/>
              <a:cs typeface="Lexend"/>
              <a:sym typeface="Lexend"/>
            </a:endParaRPr>
          </a:p>
        </p:txBody>
      </p:sp>
      <p:sp>
        <p:nvSpPr>
          <p:cNvPr id="746" name="Google Shape;746;p61"/>
          <p:cNvSpPr txBox="1">
            <a:spLocks noGrp="1"/>
          </p:cNvSpPr>
          <p:nvPr>
            <p:ph type="title"/>
          </p:nvPr>
        </p:nvSpPr>
        <p:spPr>
          <a:xfrm>
            <a:off x="1482000" y="154250"/>
            <a:ext cx="5588400" cy="5727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Lexend"/>
                <a:ea typeface="Lexend"/>
                <a:cs typeface="Lexend"/>
                <a:sym typeface="Lexend"/>
              </a:rPr>
              <a:t>SINH BIỂU MẪU TỪ MÔ TẢ</a:t>
            </a:r>
            <a:endParaRPr sz="3000">
              <a:solidFill>
                <a:schemeClr val="dk1"/>
              </a:solidFill>
              <a:latin typeface="Lexend"/>
              <a:ea typeface="Lexend"/>
              <a:cs typeface="Lexend"/>
              <a:sym typeface="Lexend"/>
            </a:endParaRPr>
          </a:p>
        </p:txBody>
      </p:sp>
      <p:sp>
        <p:nvSpPr>
          <p:cNvPr id="747" name="Google Shape;747;p61"/>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51"/>
        <p:cNvGrpSpPr/>
        <p:nvPr/>
      </p:nvGrpSpPr>
      <p:grpSpPr>
        <a:xfrm>
          <a:off x="0" y="0"/>
          <a:ext cx="0" cy="0"/>
          <a:chOff x="0" y="0"/>
          <a:chExt cx="0" cy="0"/>
        </a:xfrm>
      </p:grpSpPr>
      <p:sp>
        <p:nvSpPr>
          <p:cNvPr id="752" name="Google Shape;752;p62"/>
          <p:cNvSpPr txBox="1">
            <a:spLocks noGrp="1"/>
          </p:cNvSpPr>
          <p:nvPr>
            <p:ph type="title"/>
          </p:nvPr>
        </p:nvSpPr>
        <p:spPr>
          <a:xfrm>
            <a:off x="1558200" y="78050"/>
            <a:ext cx="5491200" cy="5727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Lexend"/>
                <a:ea typeface="Lexend"/>
                <a:cs typeface="Lexend"/>
                <a:sym typeface="Lexend"/>
              </a:rPr>
              <a:t>SINH BIỂU MẪU TỪ MÔ TẢ</a:t>
            </a:r>
            <a:endParaRPr sz="3000">
              <a:solidFill>
                <a:schemeClr val="dk1"/>
              </a:solidFill>
              <a:latin typeface="Lexend"/>
              <a:ea typeface="Lexend"/>
              <a:cs typeface="Lexend"/>
              <a:sym typeface="Lexend"/>
            </a:endParaRPr>
          </a:p>
        </p:txBody>
      </p:sp>
      <p:pic>
        <p:nvPicPr>
          <p:cNvPr id="753" name="Google Shape;753;p62"/>
          <p:cNvPicPr preferRelativeResize="0"/>
          <p:nvPr/>
        </p:nvPicPr>
        <p:blipFill>
          <a:blip r:embed="rId3">
            <a:alphaModFix/>
          </a:blip>
          <a:stretch>
            <a:fillRect/>
          </a:stretch>
        </p:blipFill>
        <p:spPr>
          <a:xfrm>
            <a:off x="1625124" y="1829774"/>
            <a:ext cx="5893766" cy="1803875"/>
          </a:xfrm>
          <a:prstGeom prst="rect">
            <a:avLst/>
          </a:prstGeom>
          <a:noFill/>
          <a:ln>
            <a:noFill/>
          </a:ln>
        </p:spPr>
      </p:pic>
      <p:sp>
        <p:nvSpPr>
          <p:cNvPr id="754" name="Google Shape;754;p62"/>
          <p:cNvSpPr txBox="1"/>
          <p:nvPr/>
        </p:nvSpPr>
        <p:spPr>
          <a:xfrm>
            <a:off x="636612" y="3736225"/>
            <a:ext cx="7870800" cy="985200"/>
          </a:xfrm>
          <a:prstGeom prst="rect">
            <a:avLst/>
          </a:prstGeom>
          <a:solidFill>
            <a:schemeClr val="accent6"/>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i="1">
                <a:solidFill>
                  <a:srgbClr val="231F20"/>
                </a:solidFill>
                <a:latin typeface="Lexend"/>
                <a:ea typeface="Lexend"/>
                <a:cs typeface="Lexend"/>
                <a:sym typeface="Lexend"/>
              </a:rPr>
              <a:t>Salman Naseer, Muhammad Mudasar Ghafoor, Sohaib bin Khalid Alvi, Anam Kiran, Shafique Ur Rahman, Ghulam Murtaza, “</a:t>
            </a:r>
            <a:r>
              <a:rPr lang="en" sz="1300" b="1" i="1">
                <a:solidFill>
                  <a:srgbClr val="231F20"/>
                </a:solidFill>
                <a:latin typeface="Lexend"/>
                <a:ea typeface="Lexend"/>
                <a:cs typeface="Lexend"/>
                <a:sym typeface="Lexend"/>
              </a:rPr>
              <a:t>Named Entity Recognition (NER) in NLP Techniques, Tools Accuracy and Performance</a:t>
            </a:r>
            <a:r>
              <a:rPr lang="en" sz="1300" i="1">
                <a:solidFill>
                  <a:srgbClr val="231F20"/>
                </a:solidFill>
                <a:latin typeface="Lexend"/>
                <a:ea typeface="Lexend"/>
                <a:cs typeface="Lexend"/>
                <a:sym typeface="Lexend"/>
              </a:rPr>
              <a:t>”, Pakistan Journal of Multidisciplinary Research (PJMR) Vol. 2, Issue 2, 2021.</a:t>
            </a:r>
            <a:endParaRPr sz="1300" i="1">
              <a:solidFill>
                <a:srgbClr val="231F20"/>
              </a:solidFill>
              <a:latin typeface="Lexend"/>
              <a:ea typeface="Lexend"/>
              <a:cs typeface="Lexend"/>
              <a:sym typeface="Lexend"/>
            </a:endParaRPr>
          </a:p>
        </p:txBody>
      </p:sp>
      <p:sp>
        <p:nvSpPr>
          <p:cNvPr id="755" name="Google Shape;755;p62"/>
          <p:cNvSpPr txBox="1">
            <a:spLocks noGrp="1"/>
          </p:cNvSpPr>
          <p:nvPr>
            <p:ph type="subTitle" idx="1"/>
          </p:nvPr>
        </p:nvSpPr>
        <p:spPr>
          <a:xfrm>
            <a:off x="830125" y="826901"/>
            <a:ext cx="5335200" cy="8148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1200"/>
              </a:spcAft>
              <a:buNone/>
            </a:pPr>
            <a:r>
              <a:rPr lang="en" sz="2200" b="1">
                <a:solidFill>
                  <a:srgbClr val="231F20"/>
                </a:solidFill>
                <a:latin typeface="Lexend"/>
                <a:ea typeface="Lexend"/>
                <a:cs typeface="Lexend"/>
                <a:sym typeface="Lexend"/>
              </a:rPr>
              <a:t>Bài toán Nhận dạng thực thể có tên (Named Entity Recognition - NER)</a:t>
            </a:r>
            <a:endParaRPr sz="2200" b="1">
              <a:solidFill>
                <a:srgbClr val="231F20"/>
              </a:solidFill>
              <a:latin typeface="Lexend"/>
              <a:ea typeface="Lexend"/>
              <a:cs typeface="Lexend"/>
              <a:sym typeface="Lexend"/>
            </a:endParaRPr>
          </a:p>
        </p:txBody>
      </p:sp>
      <p:sp>
        <p:nvSpPr>
          <p:cNvPr id="756" name="Google Shape;756;p62"/>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60"/>
        <p:cNvGrpSpPr/>
        <p:nvPr/>
      </p:nvGrpSpPr>
      <p:grpSpPr>
        <a:xfrm>
          <a:off x="0" y="0"/>
          <a:ext cx="0" cy="0"/>
          <a:chOff x="0" y="0"/>
          <a:chExt cx="0" cy="0"/>
        </a:xfrm>
      </p:grpSpPr>
      <p:sp>
        <p:nvSpPr>
          <p:cNvPr id="761" name="Google Shape;761;p63"/>
          <p:cNvSpPr txBox="1">
            <a:spLocks noGrp="1"/>
          </p:cNvSpPr>
          <p:nvPr>
            <p:ph type="title"/>
          </p:nvPr>
        </p:nvSpPr>
        <p:spPr>
          <a:xfrm>
            <a:off x="110400" y="78050"/>
            <a:ext cx="866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Các phương pháp tiếp cận trong chuẩn hóa hình ảnh </a:t>
            </a:r>
            <a:endParaRPr>
              <a:latin typeface="Lexend"/>
              <a:ea typeface="Lexend"/>
              <a:cs typeface="Lexend"/>
              <a:sym typeface="Lexend"/>
            </a:endParaRPr>
          </a:p>
        </p:txBody>
      </p:sp>
      <p:sp>
        <p:nvSpPr>
          <p:cNvPr id="762" name="Google Shape;762;p63"/>
          <p:cNvSpPr txBox="1"/>
          <p:nvPr/>
        </p:nvSpPr>
        <p:spPr>
          <a:xfrm>
            <a:off x="1202925" y="1360525"/>
            <a:ext cx="6579600" cy="3530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210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Phương Pháp:</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AutoNum type="arabicPeriod"/>
            </a:pPr>
            <a:r>
              <a:rPr lang="en">
                <a:solidFill>
                  <a:srgbClr val="0D0D0D"/>
                </a:solidFill>
                <a:highlight>
                  <a:srgbClr val="FFFFFF"/>
                </a:highlight>
                <a:latin typeface="Roboto"/>
                <a:ea typeface="Roboto"/>
                <a:cs typeface="Roboto"/>
                <a:sym typeface="Roboto"/>
              </a:rPr>
              <a:t>Phân Tích Thành Phần Chính (PCA): Tính toán ma trận hiệp phương sai và chọn vector riêng tương ứng với các thành phần chính.</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AutoNum type="arabicPeriod"/>
            </a:pPr>
            <a:r>
              <a:rPr lang="en">
                <a:solidFill>
                  <a:srgbClr val="0D0D0D"/>
                </a:solidFill>
                <a:highlight>
                  <a:srgbClr val="FFFFFF"/>
                </a:highlight>
                <a:latin typeface="Roboto"/>
                <a:ea typeface="Roboto"/>
                <a:cs typeface="Roboto"/>
                <a:sym typeface="Roboto"/>
              </a:rPr>
              <a:t>Phân Tích Chiếu Song Song Ngang: Tính toán chiếu song song ngang và chọn góc mà tiêu chí đạt giá trị cao nhất.</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AutoNum type="arabicPeriod"/>
            </a:pPr>
            <a:r>
              <a:rPr lang="en">
                <a:solidFill>
                  <a:srgbClr val="0D0D0D"/>
                </a:solidFill>
                <a:highlight>
                  <a:srgbClr val="FFFFFF"/>
                </a:highlight>
                <a:latin typeface="Roboto"/>
                <a:ea typeface="Roboto"/>
                <a:cs typeface="Roboto"/>
                <a:sym typeface="Roboto"/>
              </a:rPr>
              <a:t>Biến Đổi Hough: Phát hiện đường thẳng trong hình ảnh dựa trên số điểm dọc theo đường thẳng.</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AutoNum type="arabicPeriod"/>
            </a:pPr>
            <a:r>
              <a:rPr lang="en">
                <a:solidFill>
                  <a:srgbClr val="0D0D0D"/>
                </a:solidFill>
                <a:highlight>
                  <a:srgbClr val="FFFFFF"/>
                </a:highlight>
                <a:latin typeface="Roboto"/>
                <a:ea typeface="Roboto"/>
                <a:cs typeface="Roboto"/>
                <a:sym typeface="Roboto"/>
              </a:rPr>
              <a:t>Phân Tích Các Thành Phần Kết Nối: Phân cụm các thành phần và xác định các cụm tuyến tính tương ứng.</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AutoNum type="arabicPeriod"/>
            </a:pPr>
            <a:r>
              <a:rPr lang="en">
                <a:solidFill>
                  <a:srgbClr val="0D0D0D"/>
                </a:solidFill>
                <a:highlight>
                  <a:srgbClr val="FFFFFF"/>
                </a:highlight>
                <a:latin typeface="Roboto"/>
                <a:ea typeface="Roboto"/>
                <a:cs typeface="Roboto"/>
                <a:sym typeface="Roboto"/>
              </a:rPr>
              <a:t>Phân Đoạn Hình Ảnh Tài Liệu: Phát hiện và tính toán lệch cho các nguyên tố đồ họa như văn bản, ký tự.</a:t>
            </a:r>
            <a:endParaRPr>
              <a:solidFill>
                <a:srgbClr val="0D0D0D"/>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Cuộc Thi Năm 2013 và Phát Hiện Lệch Tài Liệu: Phương pháp dựa trên biến đổi Fourier được đánh giá là hiệu quả nhất.</a:t>
            </a:r>
            <a:endParaRPr>
              <a:solidFill>
                <a:srgbClr val="0D0D0D"/>
              </a:solidFill>
              <a:highlight>
                <a:srgbClr val="FFFFFF"/>
              </a:highlight>
              <a:latin typeface="Roboto"/>
              <a:ea typeface="Roboto"/>
              <a:cs typeface="Roboto"/>
              <a:sym typeface="Roboto"/>
            </a:endParaRPr>
          </a:p>
          <a:p>
            <a:pPr marL="0" lvl="0" indent="0" algn="l" rtl="0">
              <a:spcBef>
                <a:spcPts val="2100"/>
              </a:spcBef>
              <a:spcAft>
                <a:spcPts val="0"/>
              </a:spcAft>
              <a:buNone/>
            </a:pPr>
            <a:endParaRPr>
              <a:solidFill>
                <a:schemeClr val="dk1"/>
              </a:solidFill>
              <a:latin typeface="Lato"/>
              <a:ea typeface="Lato"/>
              <a:cs typeface="Lato"/>
              <a:sym typeface="Lato"/>
            </a:endParaRPr>
          </a:p>
        </p:txBody>
      </p:sp>
      <p:sp>
        <p:nvSpPr>
          <p:cNvPr id="763" name="Google Shape;763;p63"/>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67"/>
        <p:cNvGrpSpPr/>
        <p:nvPr/>
      </p:nvGrpSpPr>
      <p:grpSpPr>
        <a:xfrm>
          <a:off x="0" y="0"/>
          <a:ext cx="0" cy="0"/>
          <a:chOff x="0" y="0"/>
          <a:chExt cx="0" cy="0"/>
        </a:xfrm>
      </p:grpSpPr>
      <p:sp>
        <p:nvSpPr>
          <p:cNvPr id="768" name="Google Shape;768;p64"/>
          <p:cNvSpPr txBox="1">
            <a:spLocks noGrp="1"/>
          </p:cNvSpPr>
          <p:nvPr>
            <p:ph type="title"/>
          </p:nvPr>
        </p:nvSpPr>
        <p:spPr>
          <a:xfrm>
            <a:off x="262800" y="230450"/>
            <a:ext cx="866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Các phương pháp tiếp cận trong định vị</a:t>
            </a:r>
            <a:endParaRPr>
              <a:latin typeface="Lexend"/>
              <a:ea typeface="Lexend"/>
              <a:cs typeface="Lexend"/>
              <a:sym typeface="Lexend"/>
            </a:endParaRPr>
          </a:p>
        </p:txBody>
      </p:sp>
      <p:sp>
        <p:nvSpPr>
          <p:cNvPr id="769" name="Google Shape;769;p64"/>
          <p:cNvSpPr txBox="1"/>
          <p:nvPr/>
        </p:nvSpPr>
        <p:spPr>
          <a:xfrm>
            <a:off x="722975" y="1262550"/>
            <a:ext cx="6047700" cy="2630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210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Bộ Phát Hiện Điểm Đặc Trưng: Các phương pháp tìm kiếm Vùng Quan Tâm (ROI) để tạo các mô tả địa phương mô tả điểm đặc trưng và các đặc điểm xung quanh. Có nhiều phương pháp khác nhau như Harris Corner Detection, FAST, Difference-of-Gaussian (DOG), và YAPE.</a:t>
            </a:r>
            <a:endParaRPr>
              <a:solidFill>
                <a:srgbClr val="0D0D0D"/>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Sử Dụng Trong Nhận Diện Hình Ảnh Tài Liệu: Cơ chế điểm đặc trưng được áp dụng để phân loại và định vị tài liệu hoặc phần của nó bằng cách so sánh với một tham chiếu. Các thuật toán như SIFT, SURF, ORB, và BRISK được sử dụng để tạo mô tả và xác định vị trí của các điểm đặc trưng.</a:t>
            </a:r>
            <a:endParaRPr>
              <a:solidFill>
                <a:srgbClr val="0D0D0D"/>
              </a:solidFill>
              <a:highlight>
                <a:srgbClr val="FFFFFF"/>
              </a:highlight>
              <a:latin typeface="Roboto"/>
              <a:ea typeface="Roboto"/>
              <a:cs typeface="Roboto"/>
              <a:sym typeface="Roboto"/>
            </a:endParaRPr>
          </a:p>
        </p:txBody>
      </p:sp>
      <p:sp>
        <p:nvSpPr>
          <p:cNvPr id="770" name="Google Shape;770;p64"/>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74"/>
        <p:cNvGrpSpPr/>
        <p:nvPr/>
      </p:nvGrpSpPr>
      <p:grpSpPr>
        <a:xfrm>
          <a:off x="0" y="0"/>
          <a:ext cx="0" cy="0"/>
          <a:chOff x="0" y="0"/>
          <a:chExt cx="0" cy="0"/>
        </a:xfrm>
      </p:grpSpPr>
      <p:sp>
        <p:nvSpPr>
          <p:cNvPr id="775" name="Google Shape;775;p65"/>
          <p:cNvSpPr txBox="1">
            <a:spLocks noGrp="1"/>
          </p:cNvSpPr>
          <p:nvPr>
            <p:ph type="title"/>
          </p:nvPr>
        </p:nvSpPr>
        <p:spPr>
          <a:xfrm>
            <a:off x="262800" y="230450"/>
            <a:ext cx="866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Các phương pháp tiếp cận phân tích cấu trúc văn bản</a:t>
            </a:r>
            <a:endParaRPr>
              <a:latin typeface="Lexend"/>
              <a:ea typeface="Lexend"/>
              <a:cs typeface="Lexend"/>
              <a:sym typeface="Lexend"/>
            </a:endParaRPr>
          </a:p>
        </p:txBody>
      </p:sp>
      <p:sp>
        <p:nvSpPr>
          <p:cNvPr id="776" name="Google Shape;776;p65"/>
          <p:cNvSpPr txBox="1"/>
          <p:nvPr/>
        </p:nvSpPr>
        <p:spPr>
          <a:xfrm>
            <a:off x="398150" y="1584500"/>
            <a:ext cx="7615800" cy="289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a:solidFill>
                  <a:srgbClr val="0D0D0D"/>
                </a:solidFill>
                <a:highlight>
                  <a:srgbClr val="FFFFFF"/>
                </a:highlight>
                <a:latin typeface="Roboto"/>
                <a:ea typeface="Roboto"/>
                <a:cs typeface="Roboto"/>
                <a:sym typeface="Roboto"/>
              </a:rPr>
              <a:t>Sau khi xử lý hình ảnh sơ bộ và định vị các biên của tài liệu, việc phân tích cấu trúc của tài liệu là giai đoạn quan trọng nhất. Các nhiệm vụ trong khối phân tích cấu trúc tài liệu bao gồm:</a:t>
            </a:r>
            <a:endParaRPr>
              <a:solidFill>
                <a:srgbClr val="0D0D0D"/>
              </a:solidFill>
              <a:highlight>
                <a:srgbClr val="FFFFFF"/>
              </a:highlight>
              <a:latin typeface="Roboto"/>
              <a:ea typeface="Roboto"/>
              <a:cs typeface="Roboto"/>
              <a:sym typeface="Roboto"/>
            </a:endParaRPr>
          </a:p>
          <a:p>
            <a:pPr marL="457200" lvl="0" indent="-317500" algn="l" rtl="0">
              <a:lnSpc>
                <a:spcPct val="115000"/>
              </a:lnSpc>
              <a:spcBef>
                <a:spcPts val="210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Phát Hiện và Định Vị Các Phần Tử Văn Bản: Bao gồm dòng, từ và các phần tử văn bản khác của tài liệu.</a:t>
            </a:r>
            <a:endParaRPr>
              <a:solidFill>
                <a:srgbClr val="0D0D0D"/>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Cấu Trúc Các Khối Văn Bản và Phân Đoạn Tài Liệu: Phân tích cấu trúc của các khối văn bản thành các khối văn bản riêng biệt như cột, đoạn văn, hoặc trường văn bản.</a:t>
            </a:r>
            <a:endParaRPr>
              <a:solidFill>
                <a:srgbClr val="0D0D0D"/>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Tìm Trình Tự Đọc Văn Bản: Xác định trình tự đọc văn bản của các khối văn bản trong tài liệu.</a:t>
            </a:r>
            <a:endParaRPr>
              <a:solidFill>
                <a:srgbClr val="0D0D0D"/>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Phát Hiện và Định Vị Các Phần Tử Đồ Họa: Bao gồm hình dạng, hình vẽ, công thức, dấu, con dấu, vv.</a:t>
            </a:r>
            <a:endParaRPr>
              <a:solidFill>
                <a:srgbClr val="0D0D0D"/>
              </a:solidFill>
              <a:highlight>
                <a:srgbClr val="FFFFFF"/>
              </a:highlight>
              <a:latin typeface="Roboto"/>
              <a:ea typeface="Roboto"/>
              <a:cs typeface="Roboto"/>
              <a:sym typeface="Roboto"/>
            </a:endParaRPr>
          </a:p>
        </p:txBody>
      </p:sp>
      <p:sp>
        <p:nvSpPr>
          <p:cNvPr id="777" name="Google Shape;777;p65"/>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81"/>
        <p:cNvGrpSpPr/>
        <p:nvPr/>
      </p:nvGrpSpPr>
      <p:grpSpPr>
        <a:xfrm>
          <a:off x="0" y="0"/>
          <a:ext cx="0" cy="0"/>
          <a:chOff x="0" y="0"/>
          <a:chExt cx="0" cy="0"/>
        </a:xfrm>
      </p:grpSpPr>
      <p:sp>
        <p:nvSpPr>
          <p:cNvPr id="782" name="Google Shape;782;p66"/>
          <p:cNvSpPr txBox="1">
            <a:spLocks noGrp="1"/>
          </p:cNvSpPr>
          <p:nvPr>
            <p:ph type="title"/>
          </p:nvPr>
        </p:nvSpPr>
        <p:spPr>
          <a:xfrm>
            <a:off x="262800" y="230450"/>
            <a:ext cx="866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Các phương pháp tiếp cận phân tích cấu trúc văn bản</a:t>
            </a:r>
            <a:endParaRPr>
              <a:latin typeface="Lexend"/>
              <a:ea typeface="Lexend"/>
              <a:cs typeface="Lexend"/>
              <a:sym typeface="Lexend"/>
            </a:endParaRPr>
          </a:p>
        </p:txBody>
      </p:sp>
      <p:sp>
        <p:nvSpPr>
          <p:cNvPr id="783" name="Google Shape;783;p66"/>
          <p:cNvSpPr txBox="1"/>
          <p:nvPr/>
        </p:nvSpPr>
        <p:spPr>
          <a:xfrm>
            <a:off x="521725" y="1211200"/>
            <a:ext cx="7449900" cy="36219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210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Về Đặc Điểm của Tài Liệu:</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Cấu Trúc Mẫu Cứng: Áp dụng cho tài liệu có các phần tử thay đổi nằm ở cùng một vị trí trên các mẫu.</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Cấu Trúc Manhattan Một Cột và Nhiều Cột: Phân chia tài liệu thành các vùng chữ nhật không chồng chéo.</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Tài Liệu Có Cấu Trúc Tùy Ý: Áp dụng cho tài liệu có các phần tử đồ họa và văn bản có hình dạng và hướng tùy ý.</a:t>
            </a:r>
            <a:endParaRPr>
              <a:solidFill>
                <a:srgbClr val="0D0D0D"/>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Cách Tiếp Cận Phân Tích Cấu Trúc Tài Liệu:</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Từ Dưới Lên: Dựa trên việc nhận diện và phân tích các thành phần riêng lẻ của tài liệu và khôi phục cấu trúc tổng thể.</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Từ Trên Xuống: Phân tích tổng thể của hình ảnh tài liệu và phân đoạn tài liệu thành các khối riêng biệt.</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Kết Hợp: Sử dụng chung nhiều kỹ thuật, kết hợp từ cách tiếp cận từ trên xuống và từ dưới lên.</a:t>
            </a:r>
            <a:endParaRPr>
              <a:solidFill>
                <a:srgbClr val="0D0D0D"/>
              </a:solidFill>
              <a:highlight>
                <a:srgbClr val="FFFFFF"/>
              </a:highlight>
              <a:latin typeface="Roboto"/>
              <a:ea typeface="Roboto"/>
              <a:cs typeface="Roboto"/>
              <a:sym typeface="Roboto"/>
            </a:endParaRPr>
          </a:p>
        </p:txBody>
      </p:sp>
      <p:sp>
        <p:nvSpPr>
          <p:cNvPr id="784" name="Google Shape;784;p66"/>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88"/>
        <p:cNvGrpSpPr/>
        <p:nvPr/>
      </p:nvGrpSpPr>
      <p:grpSpPr>
        <a:xfrm>
          <a:off x="0" y="0"/>
          <a:ext cx="0" cy="0"/>
          <a:chOff x="0" y="0"/>
          <a:chExt cx="0" cy="0"/>
        </a:xfrm>
      </p:grpSpPr>
      <p:sp>
        <p:nvSpPr>
          <p:cNvPr id="789" name="Google Shape;789;p67"/>
          <p:cNvSpPr txBox="1">
            <a:spLocks noGrp="1"/>
          </p:cNvSpPr>
          <p:nvPr>
            <p:ph type="title"/>
          </p:nvPr>
        </p:nvSpPr>
        <p:spPr>
          <a:xfrm>
            <a:off x="262800" y="230450"/>
            <a:ext cx="866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Các phương pháp tiếp cận phân tích cấu trúc văn bản</a:t>
            </a:r>
            <a:endParaRPr>
              <a:latin typeface="Lexend"/>
              <a:ea typeface="Lexend"/>
              <a:cs typeface="Lexend"/>
              <a:sym typeface="Lexend"/>
            </a:endParaRPr>
          </a:p>
        </p:txBody>
      </p:sp>
      <p:sp>
        <p:nvSpPr>
          <p:cNvPr id="790" name="Google Shape;790;p67"/>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pic>
        <p:nvPicPr>
          <p:cNvPr id="791" name="Google Shape;791;p67"/>
          <p:cNvPicPr preferRelativeResize="0"/>
          <p:nvPr/>
        </p:nvPicPr>
        <p:blipFill>
          <a:blip r:embed="rId3">
            <a:alphaModFix/>
          </a:blip>
          <a:stretch>
            <a:fillRect/>
          </a:stretch>
        </p:blipFill>
        <p:spPr>
          <a:xfrm>
            <a:off x="592075" y="1743650"/>
            <a:ext cx="7745352" cy="2455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795"/>
        <p:cNvGrpSpPr/>
        <p:nvPr/>
      </p:nvGrpSpPr>
      <p:grpSpPr>
        <a:xfrm>
          <a:off x="0" y="0"/>
          <a:ext cx="0" cy="0"/>
          <a:chOff x="0" y="0"/>
          <a:chExt cx="0" cy="0"/>
        </a:xfrm>
      </p:grpSpPr>
      <p:sp>
        <p:nvSpPr>
          <p:cNvPr id="796" name="Google Shape;796;p68"/>
          <p:cNvSpPr txBox="1">
            <a:spLocks noGrp="1"/>
          </p:cNvSpPr>
          <p:nvPr>
            <p:ph type="title"/>
          </p:nvPr>
        </p:nvSpPr>
        <p:spPr>
          <a:xfrm>
            <a:off x="262800" y="230450"/>
            <a:ext cx="866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Các phương pháp tiếp cận phân tích cấu trúc văn bản</a:t>
            </a:r>
            <a:endParaRPr>
              <a:latin typeface="Lexend"/>
              <a:ea typeface="Lexend"/>
              <a:cs typeface="Lexend"/>
              <a:sym typeface="Lexend"/>
            </a:endParaRPr>
          </a:p>
        </p:txBody>
      </p:sp>
      <p:sp>
        <p:nvSpPr>
          <p:cNvPr id="797" name="Google Shape;797;p68"/>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pic>
        <p:nvPicPr>
          <p:cNvPr id="798" name="Google Shape;798;p68"/>
          <p:cNvPicPr preferRelativeResize="0"/>
          <p:nvPr/>
        </p:nvPicPr>
        <p:blipFill>
          <a:blip r:embed="rId3">
            <a:alphaModFix/>
          </a:blip>
          <a:stretch>
            <a:fillRect/>
          </a:stretch>
        </p:blipFill>
        <p:spPr>
          <a:xfrm>
            <a:off x="1095075" y="1156325"/>
            <a:ext cx="6686551" cy="36055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02"/>
        <p:cNvGrpSpPr/>
        <p:nvPr/>
      </p:nvGrpSpPr>
      <p:grpSpPr>
        <a:xfrm>
          <a:off x="0" y="0"/>
          <a:ext cx="0" cy="0"/>
          <a:chOff x="0" y="0"/>
          <a:chExt cx="0" cy="0"/>
        </a:xfrm>
      </p:grpSpPr>
      <p:sp>
        <p:nvSpPr>
          <p:cNvPr id="803" name="Google Shape;803;p69"/>
          <p:cNvSpPr txBox="1">
            <a:spLocks noGrp="1"/>
          </p:cNvSpPr>
          <p:nvPr>
            <p:ph type="title"/>
          </p:nvPr>
        </p:nvSpPr>
        <p:spPr>
          <a:xfrm>
            <a:off x="262800" y="230450"/>
            <a:ext cx="866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Các phương pháp tiếp cận phân tích cấu trúc văn bản</a:t>
            </a:r>
            <a:endParaRPr>
              <a:latin typeface="Lexend"/>
              <a:ea typeface="Lexend"/>
              <a:cs typeface="Lexend"/>
              <a:sym typeface="Lexend"/>
            </a:endParaRPr>
          </a:p>
        </p:txBody>
      </p:sp>
      <p:sp>
        <p:nvSpPr>
          <p:cNvPr id="804" name="Google Shape;804;p69"/>
          <p:cNvSpPr txBox="1"/>
          <p:nvPr/>
        </p:nvSpPr>
        <p:spPr>
          <a:xfrm>
            <a:off x="521725" y="1211200"/>
            <a:ext cx="7449900" cy="36219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210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Về Đặc Điểm của Tài Liệu:</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Cấu Trúc Mẫu Cứng: Áp dụng cho tài liệu có các phần tử thay đổi nằm ở cùng một vị trí trên các mẫu.</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Cấu Trúc Manhattan Một Cột và Nhiều Cột: Phân chia tài liệu thành các vùng chữ nhật không chồng chéo.</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Phân Tích Tài Liệu Có Cấu Trúc Tùy Ý: Áp dụng cho tài liệu có các phần tử đồ họa và văn bản có hình dạng và hướng tùy ý.</a:t>
            </a:r>
            <a:endParaRPr>
              <a:solidFill>
                <a:srgbClr val="0D0D0D"/>
              </a:solidFill>
              <a:highlight>
                <a:srgbClr val="FFFFFF"/>
              </a:highlight>
              <a:latin typeface="Roboto"/>
              <a:ea typeface="Roboto"/>
              <a:cs typeface="Roboto"/>
              <a:sym typeface="Roboto"/>
            </a:endParaRPr>
          </a:p>
          <a:p>
            <a:pPr marL="457200" lvl="0"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Cách Tiếp Cận Phân Tích Cấu Trúc Tài Liệu:</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Từ Dưới Lên: Dựa trên việc nhận diện và phân tích các thành phần riêng lẻ của tài liệu và khôi phục cấu trúc tổng thể.</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Từ Trên Xuống: Phân tích tổng thể của hình ảnh tài liệu và phân đoạn tài liệu thành các khối riêng biệt.</a:t>
            </a:r>
            <a:endParaRPr>
              <a:solidFill>
                <a:srgbClr val="0D0D0D"/>
              </a:solidFill>
              <a:highlight>
                <a:srgbClr val="FFFFFF"/>
              </a:highlight>
              <a:latin typeface="Roboto"/>
              <a:ea typeface="Roboto"/>
              <a:cs typeface="Roboto"/>
              <a:sym typeface="Roboto"/>
            </a:endParaRPr>
          </a:p>
          <a:p>
            <a:pPr marL="914400" lvl="1" indent="-317500" algn="l" rtl="0">
              <a:lnSpc>
                <a:spcPct val="115000"/>
              </a:lnSpc>
              <a:spcBef>
                <a:spcPts val="0"/>
              </a:spcBef>
              <a:spcAft>
                <a:spcPts val="0"/>
              </a:spcAft>
              <a:buClr>
                <a:srgbClr val="0D0D0D"/>
              </a:buClr>
              <a:buSzPts val="1400"/>
              <a:buFont typeface="Roboto"/>
              <a:buChar char="●"/>
            </a:pPr>
            <a:r>
              <a:rPr lang="en">
                <a:solidFill>
                  <a:srgbClr val="0D0D0D"/>
                </a:solidFill>
                <a:highlight>
                  <a:srgbClr val="FFFFFF"/>
                </a:highlight>
                <a:latin typeface="Roboto"/>
                <a:ea typeface="Roboto"/>
                <a:cs typeface="Roboto"/>
                <a:sym typeface="Roboto"/>
              </a:rPr>
              <a:t>Kết Hợp: Sử dụng chung nhiều kỹ thuật, kết hợp từ cách tiếp cận từ trên xuống và từ dưới lên.</a:t>
            </a:r>
            <a:endParaRPr>
              <a:solidFill>
                <a:srgbClr val="0D0D0D"/>
              </a:solidFill>
              <a:highlight>
                <a:srgbClr val="FFFFFF"/>
              </a:highlight>
              <a:latin typeface="Roboto"/>
              <a:ea typeface="Roboto"/>
              <a:cs typeface="Roboto"/>
              <a:sym typeface="Roboto"/>
            </a:endParaRPr>
          </a:p>
        </p:txBody>
      </p:sp>
      <p:sp>
        <p:nvSpPr>
          <p:cNvPr id="805" name="Google Shape;805;p69"/>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26"/>
        <p:cNvGrpSpPr/>
        <p:nvPr/>
      </p:nvGrpSpPr>
      <p:grpSpPr>
        <a:xfrm>
          <a:off x="0" y="0"/>
          <a:ext cx="0" cy="0"/>
          <a:chOff x="0" y="0"/>
          <a:chExt cx="0" cy="0"/>
        </a:xfrm>
      </p:grpSpPr>
      <p:sp>
        <p:nvSpPr>
          <p:cNvPr id="427" name="Google Shape;427;p34"/>
          <p:cNvSpPr/>
          <p:nvPr/>
        </p:nvSpPr>
        <p:spPr>
          <a:xfrm>
            <a:off x="3733175" y="0"/>
            <a:ext cx="660600" cy="572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28" name="Google Shape;428;p34"/>
          <p:cNvSpPr txBox="1">
            <a:spLocks noGrp="1"/>
          </p:cNvSpPr>
          <p:nvPr>
            <p:ph type="title"/>
          </p:nvPr>
        </p:nvSpPr>
        <p:spPr>
          <a:xfrm>
            <a:off x="872400" y="154250"/>
            <a:ext cx="44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exend"/>
                <a:ea typeface="Lexend"/>
                <a:cs typeface="Lexend"/>
                <a:sym typeface="Lexend"/>
              </a:rPr>
              <a:t>THỰC TRẠNG ĐỀ TÀI</a:t>
            </a:r>
            <a:endParaRPr>
              <a:solidFill>
                <a:schemeClr val="dk2"/>
              </a:solidFill>
              <a:latin typeface="Lexend"/>
              <a:ea typeface="Lexend"/>
              <a:cs typeface="Lexend"/>
              <a:sym typeface="Lexend"/>
            </a:endParaRPr>
          </a:p>
        </p:txBody>
      </p:sp>
      <p:sp>
        <p:nvSpPr>
          <p:cNvPr id="429" name="Google Shape;429;p34"/>
          <p:cNvSpPr txBox="1"/>
          <p:nvPr/>
        </p:nvSpPr>
        <p:spPr>
          <a:xfrm>
            <a:off x="8689450" y="4642200"/>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Lexend"/>
                <a:ea typeface="Lexend"/>
                <a:cs typeface="Lexend"/>
                <a:sym typeface="Lexend"/>
              </a:rPr>
              <a:t>5</a:t>
            </a:r>
            <a:endParaRPr sz="1500">
              <a:solidFill>
                <a:schemeClr val="dk1"/>
              </a:solidFill>
              <a:latin typeface="Lexend"/>
              <a:ea typeface="Lexend"/>
              <a:cs typeface="Lexend"/>
              <a:sym typeface="Lexend"/>
            </a:endParaRPr>
          </a:p>
        </p:txBody>
      </p:sp>
      <p:pic>
        <p:nvPicPr>
          <p:cNvPr id="430" name="Google Shape;430;p34"/>
          <p:cNvPicPr preferRelativeResize="0"/>
          <p:nvPr/>
        </p:nvPicPr>
        <p:blipFill>
          <a:blip r:embed="rId3">
            <a:alphaModFix/>
          </a:blip>
          <a:stretch>
            <a:fillRect/>
          </a:stretch>
        </p:blipFill>
        <p:spPr>
          <a:xfrm>
            <a:off x="493625" y="799971"/>
            <a:ext cx="6258074" cy="3064875"/>
          </a:xfrm>
          <a:prstGeom prst="rect">
            <a:avLst/>
          </a:prstGeom>
          <a:noFill/>
          <a:ln>
            <a:noFill/>
          </a:ln>
        </p:spPr>
      </p:pic>
      <p:sp>
        <p:nvSpPr>
          <p:cNvPr id="431" name="Google Shape;431;p34"/>
          <p:cNvSpPr txBox="1"/>
          <p:nvPr/>
        </p:nvSpPr>
        <p:spPr>
          <a:xfrm>
            <a:off x="493625" y="3906599"/>
            <a:ext cx="7279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Lexend"/>
                <a:ea typeface="Lexend"/>
                <a:cs typeface="Lexend"/>
                <a:sym typeface="Lexend"/>
              </a:rPr>
              <a:t>Kết quả đăng ký</a:t>
            </a:r>
            <a:endParaRPr sz="2000" b="1">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Sau khi đăng ký đề tài sinh viên còn phải tìm và xem thủ công xem mình đã được duyệt vào đề tài hay chưa</a:t>
            </a:r>
            <a:endParaRPr>
              <a:solidFill>
                <a:schemeClr val="dk1"/>
              </a:solidFill>
              <a:latin typeface="Lexend"/>
              <a:ea typeface="Lexend"/>
              <a:cs typeface="Lexend"/>
              <a:sym typeface="Lexen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09"/>
        <p:cNvGrpSpPr/>
        <p:nvPr/>
      </p:nvGrpSpPr>
      <p:grpSpPr>
        <a:xfrm>
          <a:off x="0" y="0"/>
          <a:ext cx="0" cy="0"/>
          <a:chOff x="0" y="0"/>
          <a:chExt cx="0" cy="0"/>
        </a:xfrm>
      </p:grpSpPr>
      <p:sp>
        <p:nvSpPr>
          <p:cNvPr id="810" name="Google Shape;810;p70"/>
          <p:cNvSpPr txBox="1">
            <a:spLocks noGrp="1"/>
          </p:cNvSpPr>
          <p:nvPr>
            <p:ph type="title"/>
          </p:nvPr>
        </p:nvSpPr>
        <p:spPr>
          <a:xfrm>
            <a:off x="281200" y="114125"/>
            <a:ext cx="23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Validation</a:t>
            </a:r>
            <a:endParaRPr>
              <a:solidFill>
                <a:schemeClr val="dk2"/>
              </a:solidFill>
            </a:endParaRPr>
          </a:p>
        </p:txBody>
      </p:sp>
      <p:pic>
        <p:nvPicPr>
          <p:cNvPr id="811" name="Google Shape;811;p70"/>
          <p:cNvPicPr preferRelativeResize="0"/>
          <p:nvPr/>
        </p:nvPicPr>
        <p:blipFill>
          <a:blip r:embed="rId3">
            <a:alphaModFix/>
          </a:blip>
          <a:stretch>
            <a:fillRect/>
          </a:stretch>
        </p:blipFill>
        <p:spPr>
          <a:xfrm>
            <a:off x="2897312" y="0"/>
            <a:ext cx="6246687"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15"/>
        <p:cNvGrpSpPr/>
        <p:nvPr/>
      </p:nvGrpSpPr>
      <p:grpSpPr>
        <a:xfrm>
          <a:off x="0" y="0"/>
          <a:ext cx="0" cy="0"/>
          <a:chOff x="0" y="0"/>
          <a:chExt cx="0" cy="0"/>
        </a:xfrm>
      </p:grpSpPr>
      <p:sp>
        <p:nvSpPr>
          <p:cNvPr id="816" name="Google Shape;816;p71"/>
          <p:cNvSpPr txBox="1">
            <a:spLocks noGrp="1"/>
          </p:cNvSpPr>
          <p:nvPr>
            <p:ph type="title"/>
          </p:nvPr>
        </p:nvSpPr>
        <p:spPr>
          <a:xfrm>
            <a:off x="281200" y="114125"/>
            <a:ext cx="23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Validation</a:t>
            </a:r>
            <a:endParaRPr>
              <a:solidFill>
                <a:schemeClr val="dk2"/>
              </a:solidFill>
            </a:endParaRPr>
          </a:p>
        </p:txBody>
      </p:sp>
      <p:pic>
        <p:nvPicPr>
          <p:cNvPr id="817" name="Google Shape;817;p71"/>
          <p:cNvPicPr preferRelativeResize="0"/>
          <p:nvPr/>
        </p:nvPicPr>
        <p:blipFill>
          <a:blip r:embed="rId3">
            <a:alphaModFix/>
          </a:blip>
          <a:stretch>
            <a:fillRect/>
          </a:stretch>
        </p:blipFill>
        <p:spPr>
          <a:xfrm>
            <a:off x="4135900" y="-194250"/>
            <a:ext cx="5008100" cy="2984376"/>
          </a:xfrm>
          <a:prstGeom prst="rect">
            <a:avLst/>
          </a:prstGeom>
          <a:noFill/>
          <a:ln>
            <a:noFill/>
          </a:ln>
        </p:spPr>
      </p:pic>
      <p:pic>
        <p:nvPicPr>
          <p:cNvPr id="818" name="Google Shape;818;p71"/>
          <p:cNvPicPr preferRelativeResize="0"/>
          <p:nvPr/>
        </p:nvPicPr>
        <p:blipFill>
          <a:blip r:embed="rId4">
            <a:alphaModFix/>
          </a:blip>
          <a:stretch>
            <a:fillRect/>
          </a:stretch>
        </p:blipFill>
        <p:spPr>
          <a:xfrm>
            <a:off x="647425" y="2082625"/>
            <a:ext cx="4718600" cy="3194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22"/>
        <p:cNvGrpSpPr/>
        <p:nvPr/>
      </p:nvGrpSpPr>
      <p:grpSpPr>
        <a:xfrm>
          <a:off x="0" y="0"/>
          <a:ext cx="0" cy="0"/>
          <a:chOff x="0" y="0"/>
          <a:chExt cx="0" cy="0"/>
        </a:xfrm>
      </p:grpSpPr>
      <p:sp>
        <p:nvSpPr>
          <p:cNvPr id="823" name="Google Shape;823;p72"/>
          <p:cNvSpPr txBox="1">
            <a:spLocks noGrp="1"/>
          </p:cNvSpPr>
          <p:nvPr>
            <p:ph type="title"/>
          </p:nvPr>
        </p:nvSpPr>
        <p:spPr>
          <a:xfrm>
            <a:off x="281200" y="114125"/>
            <a:ext cx="23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Validation</a:t>
            </a:r>
            <a:endParaRPr>
              <a:solidFill>
                <a:schemeClr val="dk2"/>
              </a:solidFill>
            </a:endParaRPr>
          </a:p>
        </p:txBody>
      </p:sp>
      <p:pic>
        <p:nvPicPr>
          <p:cNvPr id="824" name="Google Shape;824;p72"/>
          <p:cNvPicPr preferRelativeResize="0"/>
          <p:nvPr/>
        </p:nvPicPr>
        <p:blipFill>
          <a:blip r:embed="rId3">
            <a:alphaModFix/>
          </a:blip>
          <a:stretch>
            <a:fillRect/>
          </a:stretch>
        </p:blipFill>
        <p:spPr>
          <a:xfrm>
            <a:off x="1538975" y="2640900"/>
            <a:ext cx="5519924" cy="1612325"/>
          </a:xfrm>
          <a:prstGeom prst="rect">
            <a:avLst/>
          </a:prstGeom>
          <a:noFill/>
          <a:ln>
            <a:noFill/>
          </a:ln>
        </p:spPr>
      </p:pic>
      <p:pic>
        <p:nvPicPr>
          <p:cNvPr id="825" name="Google Shape;825;p72"/>
          <p:cNvPicPr preferRelativeResize="0"/>
          <p:nvPr/>
        </p:nvPicPr>
        <p:blipFill>
          <a:blip r:embed="rId4">
            <a:alphaModFix/>
          </a:blip>
          <a:stretch>
            <a:fillRect/>
          </a:stretch>
        </p:blipFill>
        <p:spPr>
          <a:xfrm>
            <a:off x="1538975" y="839225"/>
            <a:ext cx="5653275" cy="1197248"/>
          </a:xfrm>
          <a:prstGeom prst="rect">
            <a:avLst/>
          </a:prstGeom>
          <a:noFill/>
          <a:ln>
            <a:noFill/>
          </a:ln>
        </p:spPr>
      </p:pic>
      <p:pic>
        <p:nvPicPr>
          <p:cNvPr id="826" name="Google Shape;826;p72"/>
          <p:cNvPicPr preferRelativeResize="0"/>
          <p:nvPr/>
        </p:nvPicPr>
        <p:blipFill>
          <a:blip r:embed="rId5">
            <a:alphaModFix/>
          </a:blip>
          <a:stretch>
            <a:fillRect/>
          </a:stretch>
        </p:blipFill>
        <p:spPr>
          <a:xfrm>
            <a:off x="1675650" y="2109750"/>
            <a:ext cx="2962225" cy="418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30"/>
        <p:cNvGrpSpPr/>
        <p:nvPr/>
      </p:nvGrpSpPr>
      <p:grpSpPr>
        <a:xfrm>
          <a:off x="0" y="0"/>
          <a:ext cx="0" cy="0"/>
          <a:chOff x="0" y="0"/>
          <a:chExt cx="0" cy="0"/>
        </a:xfrm>
      </p:grpSpPr>
      <p:sp>
        <p:nvSpPr>
          <p:cNvPr id="831" name="Google Shape;831;p73"/>
          <p:cNvSpPr txBox="1">
            <a:spLocks noGrp="1"/>
          </p:cNvSpPr>
          <p:nvPr>
            <p:ph type="title"/>
          </p:nvPr>
        </p:nvSpPr>
        <p:spPr>
          <a:xfrm>
            <a:off x="281200" y="114125"/>
            <a:ext cx="23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Validation</a:t>
            </a:r>
            <a:endParaRPr>
              <a:solidFill>
                <a:schemeClr val="dk2"/>
              </a:solidFill>
            </a:endParaRPr>
          </a:p>
        </p:txBody>
      </p:sp>
      <p:pic>
        <p:nvPicPr>
          <p:cNvPr id="832" name="Google Shape;832;p73"/>
          <p:cNvPicPr preferRelativeResize="0"/>
          <p:nvPr/>
        </p:nvPicPr>
        <p:blipFill>
          <a:blip r:embed="rId3">
            <a:alphaModFix/>
          </a:blip>
          <a:stretch>
            <a:fillRect/>
          </a:stretch>
        </p:blipFill>
        <p:spPr>
          <a:xfrm>
            <a:off x="2668300" y="148625"/>
            <a:ext cx="3971000" cy="1619325"/>
          </a:xfrm>
          <a:prstGeom prst="rect">
            <a:avLst/>
          </a:prstGeom>
          <a:noFill/>
          <a:ln>
            <a:noFill/>
          </a:ln>
        </p:spPr>
      </p:pic>
      <p:pic>
        <p:nvPicPr>
          <p:cNvPr id="833" name="Google Shape;833;p73"/>
          <p:cNvPicPr preferRelativeResize="0"/>
          <p:nvPr/>
        </p:nvPicPr>
        <p:blipFill>
          <a:blip r:embed="rId4">
            <a:alphaModFix/>
          </a:blip>
          <a:stretch>
            <a:fillRect/>
          </a:stretch>
        </p:blipFill>
        <p:spPr>
          <a:xfrm>
            <a:off x="2082050" y="1884375"/>
            <a:ext cx="5143499" cy="1648475"/>
          </a:xfrm>
          <a:prstGeom prst="rect">
            <a:avLst/>
          </a:prstGeom>
          <a:noFill/>
          <a:ln>
            <a:noFill/>
          </a:ln>
        </p:spPr>
      </p:pic>
      <p:pic>
        <p:nvPicPr>
          <p:cNvPr id="834" name="Google Shape;834;p73"/>
          <p:cNvPicPr preferRelativeResize="0"/>
          <p:nvPr/>
        </p:nvPicPr>
        <p:blipFill>
          <a:blip r:embed="rId5">
            <a:alphaModFix/>
          </a:blip>
          <a:stretch>
            <a:fillRect/>
          </a:stretch>
        </p:blipFill>
        <p:spPr>
          <a:xfrm>
            <a:off x="2846409" y="3649272"/>
            <a:ext cx="3235375" cy="1324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38"/>
        <p:cNvGrpSpPr/>
        <p:nvPr/>
      </p:nvGrpSpPr>
      <p:grpSpPr>
        <a:xfrm>
          <a:off x="0" y="0"/>
          <a:ext cx="0" cy="0"/>
          <a:chOff x="0" y="0"/>
          <a:chExt cx="0" cy="0"/>
        </a:xfrm>
      </p:grpSpPr>
      <p:sp>
        <p:nvSpPr>
          <p:cNvPr id="839" name="Google Shape;839;p74"/>
          <p:cNvSpPr txBox="1">
            <a:spLocks noGrp="1"/>
          </p:cNvSpPr>
          <p:nvPr>
            <p:ph type="title"/>
          </p:nvPr>
        </p:nvSpPr>
        <p:spPr>
          <a:xfrm>
            <a:off x="281200" y="114125"/>
            <a:ext cx="23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Validation</a:t>
            </a:r>
            <a:endParaRPr>
              <a:solidFill>
                <a:schemeClr val="dk2"/>
              </a:solidFill>
            </a:endParaRPr>
          </a:p>
        </p:txBody>
      </p:sp>
      <p:pic>
        <p:nvPicPr>
          <p:cNvPr id="840" name="Google Shape;840;p74"/>
          <p:cNvPicPr preferRelativeResize="0"/>
          <p:nvPr/>
        </p:nvPicPr>
        <p:blipFill>
          <a:blip r:embed="rId3">
            <a:alphaModFix/>
          </a:blip>
          <a:stretch>
            <a:fillRect/>
          </a:stretch>
        </p:blipFill>
        <p:spPr>
          <a:xfrm>
            <a:off x="1001250" y="1098175"/>
            <a:ext cx="6403350" cy="3043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44"/>
        <p:cNvGrpSpPr/>
        <p:nvPr/>
      </p:nvGrpSpPr>
      <p:grpSpPr>
        <a:xfrm>
          <a:off x="0" y="0"/>
          <a:ext cx="0" cy="0"/>
          <a:chOff x="0" y="0"/>
          <a:chExt cx="0" cy="0"/>
        </a:xfrm>
      </p:grpSpPr>
      <p:sp>
        <p:nvSpPr>
          <p:cNvPr id="845" name="Google Shape;845;p75"/>
          <p:cNvSpPr txBox="1">
            <a:spLocks noGrp="1"/>
          </p:cNvSpPr>
          <p:nvPr>
            <p:ph type="title"/>
          </p:nvPr>
        </p:nvSpPr>
        <p:spPr>
          <a:xfrm>
            <a:off x="281200" y="114125"/>
            <a:ext cx="573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Lexend SemiBold"/>
                <a:ea typeface="Lexend SemiBold"/>
                <a:cs typeface="Lexend SemiBold"/>
                <a:sym typeface="Lexend SemiBold"/>
              </a:rPr>
              <a:t>Kiểu dữ liệu: Trắc nghiệm</a:t>
            </a:r>
            <a:endParaRPr b="0">
              <a:latin typeface="Lexend SemiBold"/>
              <a:ea typeface="Lexend SemiBold"/>
              <a:cs typeface="Lexend SemiBold"/>
              <a:sym typeface="Lexend SemiBold"/>
            </a:endParaRPr>
          </a:p>
        </p:txBody>
      </p:sp>
      <p:pic>
        <p:nvPicPr>
          <p:cNvPr id="846" name="Google Shape;846;p75"/>
          <p:cNvPicPr preferRelativeResize="0"/>
          <p:nvPr/>
        </p:nvPicPr>
        <p:blipFill>
          <a:blip r:embed="rId3">
            <a:alphaModFix/>
          </a:blip>
          <a:stretch>
            <a:fillRect/>
          </a:stretch>
        </p:blipFill>
        <p:spPr>
          <a:xfrm>
            <a:off x="1785375" y="947125"/>
            <a:ext cx="4738851" cy="2973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50"/>
        <p:cNvGrpSpPr/>
        <p:nvPr/>
      </p:nvGrpSpPr>
      <p:grpSpPr>
        <a:xfrm>
          <a:off x="0" y="0"/>
          <a:ext cx="0" cy="0"/>
          <a:chOff x="0" y="0"/>
          <a:chExt cx="0" cy="0"/>
        </a:xfrm>
      </p:grpSpPr>
      <p:sp>
        <p:nvSpPr>
          <p:cNvPr id="851" name="Google Shape;851;p76"/>
          <p:cNvSpPr txBox="1">
            <a:spLocks noGrp="1"/>
          </p:cNvSpPr>
          <p:nvPr>
            <p:ph type="title"/>
          </p:nvPr>
        </p:nvSpPr>
        <p:spPr>
          <a:xfrm>
            <a:off x="281200" y="114125"/>
            <a:ext cx="23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Lexend Medium"/>
                <a:ea typeface="Lexend Medium"/>
                <a:cs typeface="Lexend Medium"/>
                <a:sym typeface="Lexend Medium"/>
              </a:rPr>
              <a:t>Kiểu dữ liệu</a:t>
            </a:r>
            <a:endParaRPr b="0">
              <a:latin typeface="Lexend Medium"/>
              <a:ea typeface="Lexend Medium"/>
              <a:cs typeface="Lexend Medium"/>
              <a:sym typeface="Lexend Medium"/>
            </a:endParaRPr>
          </a:p>
          <a:p>
            <a:pPr marL="0" lvl="0" indent="0" algn="l" rtl="0">
              <a:spcBef>
                <a:spcPts val="0"/>
              </a:spcBef>
              <a:spcAft>
                <a:spcPts val="0"/>
              </a:spcAft>
              <a:buNone/>
            </a:pPr>
            <a:r>
              <a:rPr lang="en" b="0">
                <a:latin typeface="Lexend Medium"/>
                <a:ea typeface="Lexend Medium"/>
                <a:cs typeface="Lexend Medium"/>
                <a:sym typeface="Lexend Medium"/>
              </a:rPr>
              <a:t>Ô đánh dấu</a:t>
            </a:r>
            <a:endParaRPr b="0">
              <a:latin typeface="Lexend Medium"/>
              <a:ea typeface="Lexend Medium"/>
              <a:cs typeface="Lexend Medium"/>
              <a:sym typeface="Lexend Medium"/>
            </a:endParaRPr>
          </a:p>
        </p:txBody>
      </p:sp>
      <p:pic>
        <p:nvPicPr>
          <p:cNvPr id="852" name="Google Shape;852;p76"/>
          <p:cNvPicPr preferRelativeResize="0"/>
          <p:nvPr/>
        </p:nvPicPr>
        <p:blipFill>
          <a:blip r:embed="rId3">
            <a:alphaModFix/>
          </a:blip>
          <a:stretch>
            <a:fillRect/>
          </a:stretch>
        </p:blipFill>
        <p:spPr>
          <a:xfrm>
            <a:off x="2820700" y="152400"/>
            <a:ext cx="5986978" cy="48386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56"/>
        <p:cNvGrpSpPr/>
        <p:nvPr/>
      </p:nvGrpSpPr>
      <p:grpSpPr>
        <a:xfrm>
          <a:off x="0" y="0"/>
          <a:ext cx="0" cy="0"/>
          <a:chOff x="0" y="0"/>
          <a:chExt cx="0" cy="0"/>
        </a:xfrm>
      </p:grpSpPr>
      <p:sp>
        <p:nvSpPr>
          <p:cNvPr id="857" name="Google Shape;857;p77"/>
          <p:cNvSpPr txBox="1">
            <a:spLocks noGrp="1"/>
          </p:cNvSpPr>
          <p:nvPr>
            <p:ph type="title"/>
          </p:nvPr>
        </p:nvSpPr>
        <p:spPr>
          <a:xfrm>
            <a:off x="281200" y="114125"/>
            <a:ext cx="23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Lexend Medium"/>
                <a:ea typeface="Lexend Medium"/>
                <a:cs typeface="Lexend Medium"/>
                <a:sym typeface="Lexend Medium"/>
              </a:rPr>
              <a:t>Kiểu dữ liệu</a:t>
            </a:r>
            <a:endParaRPr b="0">
              <a:latin typeface="Lexend Medium"/>
              <a:ea typeface="Lexend Medium"/>
              <a:cs typeface="Lexend Medium"/>
              <a:sym typeface="Lexend Medium"/>
            </a:endParaRPr>
          </a:p>
          <a:p>
            <a:pPr marL="0" lvl="0" indent="0" algn="l" rtl="0">
              <a:spcBef>
                <a:spcPts val="0"/>
              </a:spcBef>
              <a:spcAft>
                <a:spcPts val="0"/>
              </a:spcAft>
              <a:buNone/>
            </a:pPr>
            <a:r>
              <a:rPr lang="en" b="0">
                <a:latin typeface="Lexend Medium"/>
                <a:ea typeface="Lexend Medium"/>
                <a:cs typeface="Lexend Medium"/>
                <a:sym typeface="Lexend Medium"/>
              </a:rPr>
              <a:t>Ô đánh dấu</a:t>
            </a:r>
            <a:endParaRPr b="0">
              <a:latin typeface="Lexend Medium"/>
              <a:ea typeface="Lexend Medium"/>
              <a:cs typeface="Lexend Medium"/>
              <a:sym typeface="Lexend Medium"/>
            </a:endParaRPr>
          </a:p>
        </p:txBody>
      </p:sp>
      <p:pic>
        <p:nvPicPr>
          <p:cNvPr id="858" name="Google Shape;858;p77"/>
          <p:cNvPicPr preferRelativeResize="0"/>
          <p:nvPr/>
        </p:nvPicPr>
        <p:blipFill>
          <a:blip r:embed="rId3">
            <a:alphaModFix/>
          </a:blip>
          <a:stretch>
            <a:fillRect/>
          </a:stretch>
        </p:blipFill>
        <p:spPr>
          <a:xfrm>
            <a:off x="2820700" y="152400"/>
            <a:ext cx="5986978" cy="48386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62"/>
        <p:cNvGrpSpPr/>
        <p:nvPr/>
      </p:nvGrpSpPr>
      <p:grpSpPr>
        <a:xfrm>
          <a:off x="0" y="0"/>
          <a:ext cx="0" cy="0"/>
          <a:chOff x="0" y="0"/>
          <a:chExt cx="0" cy="0"/>
        </a:xfrm>
      </p:grpSpPr>
      <p:sp>
        <p:nvSpPr>
          <p:cNvPr id="863" name="Google Shape;863;p78"/>
          <p:cNvSpPr txBox="1">
            <a:spLocks noGrp="1"/>
          </p:cNvSpPr>
          <p:nvPr>
            <p:ph type="title"/>
          </p:nvPr>
        </p:nvSpPr>
        <p:spPr>
          <a:xfrm>
            <a:off x="281200" y="114125"/>
            <a:ext cx="23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Lexend Medium"/>
                <a:ea typeface="Lexend Medium"/>
                <a:cs typeface="Lexend Medium"/>
                <a:sym typeface="Lexend Medium"/>
              </a:rPr>
              <a:t>Kiểu dữ liệu liên kết</a:t>
            </a:r>
            <a:endParaRPr b="0">
              <a:latin typeface="Lexend Medium"/>
              <a:ea typeface="Lexend Medium"/>
              <a:cs typeface="Lexend Medium"/>
              <a:sym typeface="Lexend Medium"/>
            </a:endParaRPr>
          </a:p>
        </p:txBody>
      </p:sp>
      <p:pic>
        <p:nvPicPr>
          <p:cNvPr id="864" name="Google Shape;864;p78"/>
          <p:cNvPicPr preferRelativeResize="0"/>
          <p:nvPr/>
        </p:nvPicPr>
        <p:blipFill>
          <a:blip r:embed="rId3">
            <a:alphaModFix/>
          </a:blip>
          <a:stretch>
            <a:fillRect/>
          </a:stretch>
        </p:blipFill>
        <p:spPr>
          <a:xfrm>
            <a:off x="2668300" y="364425"/>
            <a:ext cx="6454476" cy="41518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68"/>
        <p:cNvGrpSpPr/>
        <p:nvPr/>
      </p:nvGrpSpPr>
      <p:grpSpPr>
        <a:xfrm>
          <a:off x="0" y="0"/>
          <a:ext cx="0" cy="0"/>
          <a:chOff x="0" y="0"/>
          <a:chExt cx="0" cy="0"/>
        </a:xfrm>
      </p:grpSpPr>
      <p:sp>
        <p:nvSpPr>
          <p:cNvPr id="869" name="Google Shape;869;p79"/>
          <p:cNvSpPr txBox="1">
            <a:spLocks noGrp="1"/>
          </p:cNvSpPr>
          <p:nvPr>
            <p:ph type="title"/>
          </p:nvPr>
        </p:nvSpPr>
        <p:spPr>
          <a:xfrm>
            <a:off x="281200" y="114125"/>
            <a:ext cx="23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Lexend Medium"/>
                <a:ea typeface="Lexend Medium"/>
                <a:cs typeface="Lexend Medium"/>
                <a:sym typeface="Lexend Medium"/>
              </a:rPr>
              <a:t>Kiểu dữ liệu liên kết</a:t>
            </a:r>
            <a:endParaRPr b="0">
              <a:latin typeface="Lexend Medium"/>
              <a:ea typeface="Lexend Medium"/>
              <a:cs typeface="Lexend Medium"/>
              <a:sym typeface="Lexend Medium"/>
            </a:endParaRPr>
          </a:p>
        </p:txBody>
      </p:sp>
      <p:pic>
        <p:nvPicPr>
          <p:cNvPr id="870" name="Google Shape;870;p79"/>
          <p:cNvPicPr preferRelativeResize="0"/>
          <p:nvPr/>
        </p:nvPicPr>
        <p:blipFill>
          <a:blip r:embed="rId3">
            <a:alphaModFix/>
          </a:blip>
          <a:stretch>
            <a:fillRect/>
          </a:stretch>
        </p:blipFill>
        <p:spPr>
          <a:xfrm>
            <a:off x="2820700" y="152400"/>
            <a:ext cx="5846226" cy="4838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35"/>
        <p:cNvGrpSpPr/>
        <p:nvPr/>
      </p:nvGrpSpPr>
      <p:grpSpPr>
        <a:xfrm>
          <a:off x="0" y="0"/>
          <a:ext cx="0" cy="0"/>
          <a:chOff x="0" y="0"/>
          <a:chExt cx="0" cy="0"/>
        </a:xfrm>
      </p:grpSpPr>
      <p:sp>
        <p:nvSpPr>
          <p:cNvPr id="436" name="Google Shape;436;p35"/>
          <p:cNvSpPr/>
          <p:nvPr/>
        </p:nvSpPr>
        <p:spPr>
          <a:xfrm>
            <a:off x="3733175" y="0"/>
            <a:ext cx="660600" cy="572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37" name="Google Shape;437;p35"/>
          <p:cNvSpPr txBox="1">
            <a:spLocks noGrp="1"/>
          </p:cNvSpPr>
          <p:nvPr>
            <p:ph type="title"/>
          </p:nvPr>
        </p:nvSpPr>
        <p:spPr>
          <a:xfrm>
            <a:off x="872400" y="154250"/>
            <a:ext cx="441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exend"/>
                <a:ea typeface="Lexend"/>
                <a:cs typeface="Lexend"/>
                <a:sym typeface="Lexend"/>
              </a:rPr>
              <a:t>THỰC TRẠNG ĐỀ TÀI</a:t>
            </a:r>
            <a:endParaRPr>
              <a:solidFill>
                <a:schemeClr val="dk2"/>
              </a:solidFill>
              <a:latin typeface="Lexend"/>
              <a:ea typeface="Lexend"/>
              <a:cs typeface="Lexend"/>
              <a:sym typeface="Lexend"/>
            </a:endParaRPr>
          </a:p>
        </p:txBody>
      </p:sp>
      <p:sp>
        <p:nvSpPr>
          <p:cNvPr id="438" name="Google Shape;438;p35"/>
          <p:cNvSpPr txBox="1"/>
          <p:nvPr/>
        </p:nvSpPr>
        <p:spPr>
          <a:xfrm>
            <a:off x="8689450" y="4642200"/>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dk1"/>
                </a:solidFill>
                <a:latin typeface="Lexend"/>
                <a:ea typeface="Lexend"/>
                <a:cs typeface="Lexend"/>
                <a:sym typeface="Lexend"/>
              </a:rPr>
              <a:t>6</a:t>
            </a:r>
            <a:endParaRPr sz="1500">
              <a:solidFill>
                <a:schemeClr val="dk1"/>
              </a:solidFill>
              <a:latin typeface="Lexend"/>
              <a:ea typeface="Lexend"/>
              <a:cs typeface="Lexend"/>
              <a:sym typeface="Lexend"/>
            </a:endParaRPr>
          </a:p>
        </p:txBody>
      </p:sp>
      <p:pic>
        <p:nvPicPr>
          <p:cNvPr id="439" name="Google Shape;439;p35"/>
          <p:cNvPicPr preferRelativeResize="0"/>
          <p:nvPr/>
        </p:nvPicPr>
        <p:blipFill>
          <a:blip r:embed="rId3">
            <a:alphaModFix/>
          </a:blip>
          <a:stretch>
            <a:fillRect/>
          </a:stretch>
        </p:blipFill>
        <p:spPr>
          <a:xfrm>
            <a:off x="493600" y="787649"/>
            <a:ext cx="5639075" cy="2879525"/>
          </a:xfrm>
          <a:prstGeom prst="rect">
            <a:avLst/>
          </a:prstGeom>
          <a:noFill/>
          <a:ln>
            <a:noFill/>
          </a:ln>
        </p:spPr>
      </p:pic>
      <p:sp>
        <p:nvSpPr>
          <p:cNvPr id="440" name="Google Shape;440;p35"/>
          <p:cNvSpPr txBox="1"/>
          <p:nvPr/>
        </p:nvSpPr>
        <p:spPr>
          <a:xfrm>
            <a:off x="493600" y="3949825"/>
            <a:ext cx="6492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Lexend"/>
                <a:ea typeface="Lexend"/>
                <a:cs typeface="Lexend"/>
                <a:sym typeface="Lexend"/>
              </a:rPr>
              <a:t>Sinh viên không có đề tài</a:t>
            </a:r>
            <a:endParaRPr sz="2000" b="1">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Nhiều sinh viên mặc dù đã đăng ký môn học nhưng không có đề tài hay giáo viên hướng dẫn</a:t>
            </a:r>
            <a:endParaRPr>
              <a:solidFill>
                <a:schemeClr val="dk1"/>
              </a:solidFill>
              <a:latin typeface="Lexend"/>
              <a:ea typeface="Lexend"/>
              <a:cs typeface="Lexend"/>
              <a:sym typeface="Lexen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74"/>
        <p:cNvGrpSpPr/>
        <p:nvPr/>
      </p:nvGrpSpPr>
      <p:grpSpPr>
        <a:xfrm>
          <a:off x="0" y="0"/>
          <a:ext cx="0" cy="0"/>
          <a:chOff x="0" y="0"/>
          <a:chExt cx="0" cy="0"/>
        </a:xfrm>
      </p:grpSpPr>
      <p:sp>
        <p:nvSpPr>
          <p:cNvPr id="875" name="Google Shape;875;p80"/>
          <p:cNvSpPr txBox="1">
            <a:spLocks noGrp="1"/>
          </p:cNvSpPr>
          <p:nvPr>
            <p:ph type="title"/>
          </p:nvPr>
        </p:nvSpPr>
        <p:spPr>
          <a:xfrm>
            <a:off x="281200" y="114125"/>
            <a:ext cx="23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Lexend Medium"/>
                <a:ea typeface="Lexend Medium"/>
                <a:cs typeface="Lexend Medium"/>
                <a:sym typeface="Lexend Medium"/>
              </a:rPr>
              <a:t>Kiểu dữ liệu File</a:t>
            </a:r>
            <a:endParaRPr b="0">
              <a:latin typeface="Lexend Medium"/>
              <a:ea typeface="Lexend Medium"/>
              <a:cs typeface="Lexend Medium"/>
              <a:sym typeface="Lexend Medium"/>
            </a:endParaRPr>
          </a:p>
        </p:txBody>
      </p:sp>
      <p:pic>
        <p:nvPicPr>
          <p:cNvPr id="876" name="Google Shape;876;p80"/>
          <p:cNvPicPr preferRelativeResize="0"/>
          <p:nvPr/>
        </p:nvPicPr>
        <p:blipFill>
          <a:blip r:embed="rId3">
            <a:alphaModFix/>
          </a:blip>
          <a:stretch>
            <a:fillRect/>
          </a:stretch>
        </p:blipFill>
        <p:spPr>
          <a:xfrm>
            <a:off x="2384780" y="167388"/>
            <a:ext cx="6759221" cy="480872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80"/>
        <p:cNvGrpSpPr/>
        <p:nvPr/>
      </p:nvGrpSpPr>
      <p:grpSpPr>
        <a:xfrm>
          <a:off x="0" y="0"/>
          <a:ext cx="0" cy="0"/>
          <a:chOff x="0" y="0"/>
          <a:chExt cx="0" cy="0"/>
        </a:xfrm>
      </p:grpSpPr>
      <p:sp>
        <p:nvSpPr>
          <p:cNvPr id="881" name="Google Shape;881;p81"/>
          <p:cNvSpPr txBox="1">
            <a:spLocks noGrp="1"/>
          </p:cNvSpPr>
          <p:nvPr>
            <p:ph type="title"/>
          </p:nvPr>
        </p:nvSpPr>
        <p:spPr>
          <a:xfrm>
            <a:off x="281200" y="114125"/>
            <a:ext cx="238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Lexend Medium"/>
                <a:ea typeface="Lexend Medium"/>
                <a:cs typeface="Lexend Medium"/>
                <a:sym typeface="Lexend Medium"/>
              </a:rPr>
              <a:t>Kiểu dữ liệu Bảng</a:t>
            </a:r>
            <a:endParaRPr b="0">
              <a:latin typeface="Lexend Medium"/>
              <a:ea typeface="Lexend Medium"/>
              <a:cs typeface="Lexend Medium"/>
              <a:sym typeface="Lexend Medium"/>
            </a:endParaRPr>
          </a:p>
        </p:txBody>
      </p:sp>
      <p:pic>
        <p:nvPicPr>
          <p:cNvPr id="882" name="Google Shape;882;p81"/>
          <p:cNvPicPr preferRelativeResize="0"/>
          <p:nvPr/>
        </p:nvPicPr>
        <p:blipFill>
          <a:blip r:embed="rId3">
            <a:alphaModFix/>
          </a:blip>
          <a:stretch>
            <a:fillRect/>
          </a:stretch>
        </p:blipFill>
        <p:spPr>
          <a:xfrm>
            <a:off x="2820700" y="152400"/>
            <a:ext cx="6170901" cy="480340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Shape 886"/>
        <p:cNvGrpSpPr/>
        <p:nvPr/>
      </p:nvGrpSpPr>
      <p:grpSpPr>
        <a:xfrm>
          <a:off x="0" y="0"/>
          <a:ext cx="0" cy="0"/>
          <a:chOff x="0" y="0"/>
          <a:chExt cx="0" cy="0"/>
        </a:xfrm>
      </p:grpSpPr>
      <p:sp>
        <p:nvSpPr>
          <p:cNvPr id="887" name="Google Shape;887;p82"/>
          <p:cNvSpPr txBox="1">
            <a:spLocks noGrp="1"/>
          </p:cNvSpPr>
          <p:nvPr>
            <p:ph type="title"/>
          </p:nvPr>
        </p:nvSpPr>
        <p:spPr>
          <a:xfrm>
            <a:off x="339000" y="230450"/>
            <a:ext cx="8666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Các phương pháp tiếp cận phân tích cấu trúc văn bản</a:t>
            </a:r>
            <a:endParaRPr>
              <a:latin typeface="Lexend"/>
              <a:ea typeface="Lexend"/>
              <a:cs typeface="Lexend"/>
              <a:sym typeface="Lexend"/>
            </a:endParaRPr>
          </a:p>
        </p:txBody>
      </p:sp>
      <p:sp>
        <p:nvSpPr>
          <p:cNvPr id="888" name="Google Shape;888;p82"/>
          <p:cNvSpPr txBox="1"/>
          <p:nvPr/>
        </p:nvSpPr>
        <p:spPr>
          <a:xfrm>
            <a:off x="6247800" y="755400"/>
            <a:ext cx="26334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Lexend"/>
                <a:ea typeface="Lexend"/>
                <a:cs typeface="Lexend"/>
                <a:sym typeface="Lexend"/>
              </a:rPr>
              <a:t>Điều kiện:</a:t>
            </a:r>
            <a:endParaRPr>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 Mạng ổn định (20Mbps)</a:t>
            </a:r>
            <a:endParaRPr>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 Nền tảng: Windows 10/11</a:t>
            </a:r>
            <a:endParaRPr>
              <a:solidFill>
                <a:schemeClr val="dk1"/>
              </a:solidFill>
              <a:latin typeface="Lexend"/>
              <a:ea typeface="Lexend"/>
              <a:cs typeface="Lexend"/>
              <a:sym typeface="Lexend"/>
            </a:endParaRPr>
          </a:p>
          <a:p>
            <a:pPr marL="0" lvl="0" indent="0" algn="l" rtl="0">
              <a:spcBef>
                <a:spcPts val="0"/>
              </a:spcBef>
              <a:spcAft>
                <a:spcPts val="0"/>
              </a:spcAft>
              <a:buNone/>
            </a:pPr>
            <a:r>
              <a:rPr lang="en">
                <a:solidFill>
                  <a:srgbClr val="FF0000"/>
                </a:solidFill>
                <a:latin typeface="Lexend"/>
                <a:ea typeface="Lexend"/>
                <a:cs typeface="Lexend"/>
                <a:sym typeface="Lexend"/>
              </a:rPr>
              <a:t>- Văn bản sử dụng kiểm thử: Trung bình 676 Kb</a:t>
            </a:r>
            <a:endParaRPr>
              <a:solidFill>
                <a:srgbClr val="FF0000"/>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 Server chính: RAM 4GB, ổ cứng HDD 1TB</a:t>
            </a:r>
            <a:endParaRPr>
              <a:solidFill>
                <a:schemeClr val="dk1"/>
              </a:solidFill>
              <a:latin typeface="Lexend"/>
              <a:ea typeface="Lexend"/>
              <a:cs typeface="Lexend"/>
              <a:sym typeface="Lexend"/>
            </a:endParaRPr>
          </a:p>
          <a:p>
            <a:pPr marL="0" lvl="0" indent="0" algn="l" rtl="0">
              <a:spcBef>
                <a:spcPts val="0"/>
              </a:spcBef>
              <a:spcAft>
                <a:spcPts val="0"/>
              </a:spcAft>
              <a:buNone/>
            </a:pPr>
            <a:r>
              <a:rPr lang="en">
                <a:solidFill>
                  <a:srgbClr val="FF0000"/>
                </a:solidFill>
                <a:latin typeface="Lexend"/>
                <a:ea typeface="Lexend"/>
                <a:cs typeface="Lexend"/>
                <a:sym typeface="Lexend"/>
              </a:rPr>
              <a:t>- Server phục vụ tóm tắt văn bản: RAM 2GB, ổ cứng HDD 1TB</a:t>
            </a:r>
            <a:endParaRPr>
              <a:solidFill>
                <a:srgbClr val="FF0000"/>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a:ea typeface="Lexend"/>
                <a:cs typeface="Lexend"/>
                <a:sym typeface="Lexend"/>
              </a:rPr>
              <a:t>- Thực hiện 100 requests cho mỗi chức năng để tính thời gian trung bình</a:t>
            </a: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a:p>
            <a:pPr marL="0" lvl="0" indent="0" algn="l" rtl="0">
              <a:spcBef>
                <a:spcPts val="0"/>
              </a:spcBef>
              <a:spcAft>
                <a:spcPts val="0"/>
              </a:spcAft>
              <a:buNone/>
            </a:pPr>
            <a:endParaRPr>
              <a:solidFill>
                <a:schemeClr val="dk1"/>
              </a:solidFill>
              <a:latin typeface="Lexend"/>
              <a:ea typeface="Lexend"/>
              <a:cs typeface="Lexend"/>
              <a:sym typeface="Lexen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Shape 892"/>
        <p:cNvGrpSpPr/>
        <p:nvPr/>
      </p:nvGrpSpPr>
      <p:grpSpPr>
        <a:xfrm>
          <a:off x="0" y="0"/>
          <a:ext cx="0" cy="0"/>
          <a:chOff x="0" y="0"/>
          <a:chExt cx="0" cy="0"/>
        </a:xfrm>
      </p:grpSpPr>
      <p:sp>
        <p:nvSpPr>
          <p:cNvPr id="893" name="Google Shape;893;p83"/>
          <p:cNvSpPr txBox="1">
            <a:spLocks noGrp="1"/>
          </p:cNvSpPr>
          <p:nvPr>
            <p:ph type="title"/>
          </p:nvPr>
        </p:nvSpPr>
        <p:spPr>
          <a:xfrm>
            <a:off x="720000" y="230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THIẾT KẾ CƠ SỞ DỮ LIỆU VẬT LÝ</a:t>
            </a:r>
            <a:endParaRPr>
              <a:latin typeface="Lexend"/>
              <a:ea typeface="Lexend"/>
              <a:cs typeface="Lexend"/>
              <a:sym typeface="Lexend"/>
            </a:endParaRPr>
          </a:p>
        </p:txBody>
      </p:sp>
      <p:pic>
        <p:nvPicPr>
          <p:cNvPr id="894" name="Google Shape;894;p83"/>
          <p:cNvPicPr preferRelativeResize="0"/>
          <p:nvPr/>
        </p:nvPicPr>
        <p:blipFill>
          <a:blip r:embed="rId3">
            <a:alphaModFix/>
          </a:blip>
          <a:stretch>
            <a:fillRect/>
          </a:stretch>
        </p:blipFill>
        <p:spPr>
          <a:xfrm>
            <a:off x="1038113" y="1133550"/>
            <a:ext cx="7067774" cy="35993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Shape 898"/>
        <p:cNvGrpSpPr/>
        <p:nvPr/>
      </p:nvGrpSpPr>
      <p:grpSpPr>
        <a:xfrm>
          <a:off x="0" y="0"/>
          <a:ext cx="0" cy="0"/>
          <a:chOff x="0" y="0"/>
          <a:chExt cx="0" cy="0"/>
        </a:xfrm>
      </p:grpSpPr>
      <p:sp>
        <p:nvSpPr>
          <p:cNvPr id="899" name="Google Shape;899;p84"/>
          <p:cNvSpPr/>
          <p:nvPr/>
        </p:nvSpPr>
        <p:spPr>
          <a:xfrm>
            <a:off x="3733175" y="0"/>
            <a:ext cx="660600" cy="572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0" name="Google Shape;900;p84"/>
          <p:cNvSpPr txBox="1">
            <a:spLocks noGrp="1"/>
          </p:cNvSpPr>
          <p:nvPr>
            <p:ph type="title"/>
          </p:nvPr>
        </p:nvSpPr>
        <p:spPr>
          <a:xfrm>
            <a:off x="872400" y="154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THỰC TRẠNG ĐỀ TÀI</a:t>
            </a:r>
            <a:endParaRPr>
              <a:latin typeface="Lexend"/>
              <a:ea typeface="Lexend"/>
              <a:cs typeface="Lexend"/>
              <a:sym typeface="Lexend"/>
            </a:endParaRPr>
          </a:p>
        </p:txBody>
      </p:sp>
      <p:pic>
        <p:nvPicPr>
          <p:cNvPr id="901" name="Google Shape;901;p84"/>
          <p:cNvPicPr preferRelativeResize="0"/>
          <p:nvPr/>
        </p:nvPicPr>
        <p:blipFill>
          <a:blip r:embed="rId3">
            <a:alphaModFix/>
          </a:blip>
          <a:stretch>
            <a:fillRect/>
          </a:stretch>
        </p:blipFill>
        <p:spPr>
          <a:xfrm>
            <a:off x="4394400" y="879350"/>
            <a:ext cx="4539200" cy="4237075"/>
          </a:xfrm>
          <a:prstGeom prst="rect">
            <a:avLst/>
          </a:prstGeom>
          <a:noFill/>
          <a:ln>
            <a:noFill/>
          </a:ln>
        </p:spPr>
      </p:pic>
      <p:sp>
        <p:nvSpPr>
          <p:cNvPr id="902" name="Google Shape;902;p84"/>
          <p:cNvSpPr txBox="1">
            <a:spLocks noGrp="1"/>
          </p:cNvSpPr>
          <p:nvPr>
            <p:ph type="subTitle" idx="3"/>
          </p:nvPr>
        </p:nvSpPr>
        <p:spPr>
          <a:xfrm>
            <a:off x="467400" y="958575"/>
            <a:ext cx="4003200" cy="2928300"/>
          </a:xfrm>
          <a:prstGeom prst="rect">
            <a:avLst/>
          </a:prstGeom>
          <a:solidFill>
            <a:schemeClr val="accent6"/>
          </a:solidFill>
        </p:spPr>
        <p:txBody>
          <a:bodyPr spcFirstLastPara="1" wrap="square" lIns="91425" tIns="91425" rIns="91425" bIns="91425" anchor="t" anchorCtr="0">
            <a:noAutofit/>
          </a:bodyPr>
          <a:lstStyle/>
          <a:p>
            <a:pPr marL="457200" lvl="0" indent="-355600" algn="l" rtl="0">
              <a:spcBef>
                <a:spcPts val="1200"/>
              </a:spcBef>
              <a:spcAft>
                <a:spcPts val="0"/>
              </a:spcAft>
              <a:buClr>
                <a:schemeClr val="dk2"/>
              </a:buClr>
              <a:buSzPts val="2000"/>
              <a:buFont typeface="Lexend"/>
              <a:buChar char="●"/>
            </a:pPr>
            <a:r>
              <a:rPr lang="en" sz="2000">
                <a:solidFill>
                  <a:schemeClr val="dk2"/>
                </a:solidFill>
                <a:latin typeface="Lexend"/>
                <a:ea typeface="Lexend"/>
                <a:cs typeface="Lexend"/>
                <a:sym typeface="Lexend"/>
              </a:rPr>
              <a:t>Về phía người điền biểu mẫu:</a:t>
            </a:r>
            <a:endParaRPr sz="2000">
              <a:solidFill>
                <a:schemeClr val="dk2"/>
              </a:solidFill>
              <a:latin typeface="Lexend"/>
              <a:ea typeface="Lexend"/>
              <a:cs typeface="Lexend"/>
              <a:sym typeface="Lexend"/>
            </a:endParaRPr>
          </a:p>
          <a:p>
            <a:pPr marL="914400" lvl="1" indent="-355600" algn="l" rtl="0">
              <a:spcBef>
                <a:spcPts val="0"/>
              </a:spcBef>
              <a:spcAft>
                <a:spcPts val="0"/>
              </a:spcAft>
              <a:buClr>
                <a:schemeClr val="dk2"/>
              </a:buClr>
              <a:buSzPts val="2000"/>
              <a:buFont typeface="Lexend"/>
              <a:buChar char="○"/>
            </a:pPr>
            <a:r>
              <a:rPr lang="en" sz="2000">
                <a:solidFill>
                  <a:schemeClr val="dk2"/>
                </a:solidFill>
                <a:latin typeface="Lexend"/>
                <a:ea typeface="Lexend"/>
                <a:cs typeface="Lexend"/>
                <a:sym typeface="Lexend"/>
              </a:rPr>
              <a:t>Không thể xem lại thông tin đã điền của biểu mẫu trước.</a:t>
            </a:r>
            <a:endParaRPr sz="2000">
              <a:solidFill>
                <a:schemeClr val="dk2"/>
              </a:solidFill>
              <a:latin typeface="Lexend"/>
              <a:ea typeface="Lexend"/>
              <a:cs typeface="Lexend"/>
              <a:sym typeface="Lexen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Shape 906"/>
        <p:cNvGrpSpPr/>
        <p:nvPr/>
      </p:nvGrpSpPr>
      <p:grpSpPr>
        <a:xfrm>
          <a:off x="0" y="0"/>
          <a:ext cx="0" cy="0"/>
          <a:chOff x="0" y="0"/>
          <a:chExt cx="0" cy="0"/>
        </a:xfrm>
      </p:grpSpPr>
      <p:sp>
        <p:nvSpPr>
          <p:cNvPr id="907" name="Google Shape;907;p85"/>
          <p:cNvSpPr/>
          <p:nvPr/>
        </p:nvSpPr>
        <p:spPr>
          <a:xfrm>
            <a:off x="8243500" y="470050"/>
            <a:ext cx="900600" cy="46734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08" name="Google Shape;908;p85"/>
          <p:cNvSpPr txBox="1">
            <a:spLocks noGrp="1"/>
          </p:cNvSpPr>
          <p:nvPr>
            <p:ph type="title"/>
          </p:nvPr>
        </p:nvSpPr>
        <p:spPr>
          <a:xfrm>
            <a:off x="405942" y="519550"/>
            <a:ext cx="595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2"/>
                </a:solidFill>
                <a:latin typeface="Lexend"/>
                <a:ea typeface="Lexend"/>
                <a:cs typeface="Lexend"/>
                <a:sym typeface="Lexend"/>
              </a:rPr>
              <a:t>ĐÓNG GÓP CỦA HỆ THỐNG</a:t>
            </a:r>
            <a:endParaRPr sz="2600">
              <a:latin typeface="Lexend"/>
              <a:ea typeface="Lexend"/>
              <a:cs typeface="Lexend"/>
              <a:sym typeface="Lexend"/>
            </a:endParaRPr>
          </a:p>
        </p:txBody>
      </p:sp>
      <p:sp>
        <p:nvSpPr>
          <p:cNvPr id="909" name="Google Shape;909;p85"/>
          <p:cNvSpPr txBox="1"/>
          <p:nvPr/>
        </p:nvSpPr>
        <p:spPr>
          <a:xfrm>
            <a:off x="392975" y="1111500"/>
            <a:ext cx="8004600" cy="10761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457200" lvl="0" indent="-330200" algn="l" rtl="0">
              <a:lnSpc>
                <a:spcPct val="150000"/>
              </a:lnSpc>
              <a:spcBef>
                <a:spcPts val="2100"/>
              </a:spcBef>
              <a:spcAft>
                <a:spcPts val="0"/>
              </a:spcAft>
              <a:buClr>
                <a:schemeClr val="dk2"/>
              </a:buClr>
              <a:buSzPts val="1600"/>
              <a:buFont typeface="Lexend Medium"/>
              <a:buChar char="●"/>
            </a:pPr>
            <a:r>
              <a:rPr lang="en" sz="1600">
                <a:solidFill>
                  <a:schemeClr val="dk2"/>
                </a:solidFill>
                <a:highlight>
                  <a:srgbClr val="FFFFFF"/>
                </a:highlight>
                <a:latin typeface="Lexend Medium"/>
                <a:ea typeface="Lexend Medium"/>
                <a:cs typeface="Lexend Medium"/>
                <a:sym typeface="Lexend Medium"/>
              </a:rPr>
              <a:t>Cải thiện công tác quản lý, thu thập, lưu trữ các biểu mẫu hành chính</a:t>
            </a:r>
            <a:endParaRPr sz="1600">
              <a:solidFill>
                <a:schemeClr val="dk2"/>
              </a:solidFill>
              <a:highlight>
                <a:srgbClr val="FFFFFF"/>
              </a:highlight>
              <a:latin typeface="Lexend Medium"/>
              <a:ea typeface="Lexend Medium"/>
              <a:cs typeface="Lexend Medium"/>
              <a:sym typeface="Lexend Medium"/>
            </a:endParaRPr>
          </a:p>
          <a:p>
            <a:pPr marL="457200" lvl="0" indent="-330200" algn="l" rtl="0">
              <a:lnSpc>
                <a:spcPct val="150000"/>
              </a:lnSpc>
              <a:spcBef>
                <a:spcPts val="0"/>
              </a:spcBef>
              <a:spcAft>
                <a:spcPts val="0"/>
              </a:spcAft>
              <a:buClr>
                <a:schemeClr val="dk2"/>
              </a:buClr>
              <a:buSzPts val="1600"/>
              <a:buFont typeface="Lexend Medium"/>
              <a:buChar char="●"/>
            </a:pPr>
            <a:r>
              <a:rPr lang="en" sz="1600">
                <a:solidFill>
                  <a:schemeClr val="dk2"/>
                </a:solidFill>
                <a:latin typeface="Lexend Medium"/>
                <a:ea typeface="Lexend Medium"/>
                <a:cs typeface="Lexend Medium"/>
                <a:sym typeface="Lexend Medium"/>
              </a:rPr>
              <a:t>Giảm thiểu hao tốn tài nguyên môi trường</a:t>
            </a:r>
            <a:endParaRPr sz="1600">
              <a:solidFill>
                <a:schemeClr val="dk2"/>
              </a:solidFill>
              <a:latin typeface="Lexend Medium"/>
              <a:ea typeface="Lexend Medium"/>
              <a:cs typeface="Lexend Medium"/>
              <a:sym typeface="Lexend Medium"/>
            </a:endParaRPr>
          </a:p>
          <a:p>
            <a:pPr marL="457200" lvl="0" indent="-330200" algn="l" rtl="0">
              <a:lnSpc>
                <a:spcPct val="150000"/>
              </a:lnSpc>
              <a:spcBef>
                <a:spcPts val="0"/>
              </a:spcBef>
              <a:spcAft>
                <a:spcPts val="0"/>
              </a:spcAft>
              <a:buClr>
                <a:schemeClr val="dk2"/>
              </a:buClr>
              <a:buSzPts val="1600"/>
              <a:buFont typeface="Lexend Medium"/>
              <a:buChar char="●"/>
            </a:pPr>
            <a:r>
              <a:rPr lang="en" sz="1600">
                <a:solidFill>
                  <a:schemeClr val="dk2"/>
                </a:solidFill>
                <a:highlight>
                  <a:srgbClr val="FFFFFF"/>
                </a:highlight>
                <a:latin typeface="Lexend Medium"/>
                <a:ea typeface="Lexend Medium"/>
                <a:cs typeface="Lexend Medium"/>
                <a:sym typeface="Lexend Medium"/>
              </a:rPr>
              <a:t>Góp phần đẩy mạnh chuyển đổi số trong lĩnh vực hành chính - công</a:t>
            </a:r>
            <a:endParaRPr sz="1600">
              <a:solidFill>
                <a:schemeClr val="dk2"/>
              </a:solidFill>
              <a:highlight>
                <a:srgbClr val="FFFFFF"/>
              </a:highlight>
              <a:latin typeface="Lexend Medium"/>
              <a:ea typeface="Lexend Medium"/>
              <a:cs typeface="Lexend Medium"/>
              <a:sym typeface="Lexend Medium"/>
            </a:endParaRPr>
          </a:p>
          <a:p>
            <a:pPr marL="0" lvl="0" indent="0" algn="l" rtl="0">
              <a:lnSpc>
                <a:spcPct val="150000"/>
              </a:lnSpc>
              <a:spcBef>
                <a:spcPts val="2100"/>
              </a:spcBef>
              <a:spcAft>
                <a:spcPts val="0"/>
              </a:spcAft>
              <a:buNone/>
            </a:pPr>
            <a:endParaRPr sz="1500">
              <a:solidFill>
                <a:schemeClr val="dk1"/>
              </a:solidFill>
              <a:latin typeface="Lexend"/>
              <a:ea typeface="Lexend"/>
              <a:cs typeface="Lexend"/>
              <a:sym typeface="Lexend"/>
            </a:endParaRPr>
          </a:p>
        </p:txBody>
      </p:sp>
      <p:sp>
        <p:nvSpPr>
          <p:cNvPr id="910" name="Google Shape;910;p85"/>
          <p:cNvSpPr txBox="1">
            <a:spLocks noGrp="1"/>
          </p:cNvSpPr>
          <p:nvPr>
            <p:ph type="title"/>
          </p:nvPr>
        </p:nvSpPr>
        <p:spPr>
          <a:xfrm>
            <a:off x="406495" y="2588750"/>
            <a:ext cx="678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2"/>
                </a:solidFill>
                <a:latin typeface="Lexend"/>
                <a:ea typeface="Lexend"/>
                <a:cs typeface="Lexend"/>
                <a:sym typeface="Lexend"/>
              </a:rPr>
              <a:t>HẠN CHẾ CỦA HỆ THỐNG</a:t>
            </a:r>
            <a:endParaRPr sz="2600">
              <a:solidFill>
                <a:schemeClr val="dk2"/>
              </a:solidFill>
              <a:latin typeface="Lexend"/>
              <a:ea typeface="Lexend"/>
              <a:cs typeface="Lexend"/>
              <a:sym typeface="Lexend"/>
            </a:endParaRPr>
          </a:p>
        </p:txBody>
      </p:sp>
      <p:sp>
        <p:nvSpPr>
          <p:cNvPr id="911" name="Google Shape;911;p85"/>
          <p:cNvSpPr txBox="1"/>
          <p:nvPr/>
        </p:nvSpPr>
        <p:spPr>
          <a:xfrm>
            <a:off x="417300" y="3161450"/>
            <a:ext cx="8383200" cy="12237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457200" lvl="0" indent="-323850" algn="l" rtl="0">
              <a:lnSpc>
                <a:spcPct val="150000"/>
              </a:lnSpc>
              <a:spcBef>
                <a:spcPts val="2100"/>
              </a:spcBef>
              <a:spcAft>
                <a:spcPts val="0"/>
              </a:spcAft>
              <a:buClr>
                <a:schemeClr val="dk2"/>
              </a:buClr>
              <a:buSzPts val="1500"/>
              <a:buFont typeface="Lexend Medium"/>
              <a:buChar char="●"/>
            </a:pPr>
            <a:r>
              <a:rPr lang="en" sz="1500">
                <a:solidFill>
                  <a:schemeClr val="dk2"/>
                </a:solidFill>
                <a:highlight>
                  <a:srgbClr val="FFFFFF"/>
                </a:highlight>
                <a:latin typeface="Lexend Medium"/>
                <a:ea typeface="Lexend Medium"/>
                <a:cs typeface="Lexend Medium"/>
                <a:sym typeface="Lexend Medium"/>
              </a:rPr>
              <a:t>Còn một vài kiểu dữ liệu hành chính Việt Nam chưa được nghiên cứu để hiện thực.</a:t>
            </a:r>
            <a:endParaRPr sz="1600">
              <a:solidFill>
                <a:schemeClr val="dk2"/>
              </a:solidFill>
              <a:latin typeface="Lexend Medium"/>
              <a:ea typeface="Lexend Medium"/>
              <a:cs typeface="Lexend Medium"/>
              <a:sym typeface="Lexend Medium"/>
            </a:endParaRPr>
          </a:p>
          <a:p>
            <a:pPr marL="457200" lvl="0" indent="-330200" algn="l" rtl="0">
              <a:lnSpc>
                <a:spcPct val="150000"/>
              </a:lnSpc>
              <a:spcBef>
                <a:spcPts val="0"/>
              </a:spcBef>
              <a:spcAft>
                <a:spcPts val="0"/>
              </a:spcAft>
              <a:buClr>
                <a:schemeClr val="dk2"/>
              </a:buClr>
              <a:buSzPts val="1600"/>
              <a:buFont typeface="Lexend Medium"/>
              <a:buChar char="●"/>
            </a:pPr>
            <a:r>
              <a:rPr lang="en" sz="1600">
                <a:solidFill>
                  <a:schemeClr val="dk2"/>
                </a:solidFill>
                <a:highlight>
                  <a:srgbClr val="FFFFFF"/>
                </a:highlight>
                <a:latin typeface="Lexend Medium"/>
                <a:ea typeface="Lexend Medium"/>
                <a:cs typeface="Lexend Medium"/>
                <a:sym typeface="Lexend Medium"/>
              </a:rPr>
              <a:t>Thời gian phản hồi tính năng sinh biểu mẫu bằng hình ảnh còn khá lâu.</a:t>
            </a:r>
            <a:endParaRPr sz="1500">
              <a:solidFill>
                <a:schemeClr val="dk1"/>
              </a:solidFill>
              <a:latin typeface="Lexend"/>
              <a:ea typeface="Lexend"/>
              <a:cs typeface="Lexend"/>
              <a:sym typeface="Lexend"/>
            </a:endParaRPr>
          </a:p>
        </p:txBody>
      </p:sp>
      <p:sp>
        <p:nvSpPr>
          <p:cNvPr id="912" name="Google Shape;912;p85"/>
          <p:cNvSpPr txBox="1"/>
          <p:nvPr/>
        </p:nvSpPr>
        <p:spPr>
          <a:xfrm>
            <a:off x="340450" y="4645725"/>
            <a:ext cx="9372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43</a:t>
            </a:r>
            <a:endParaRPr>
              <a:solidFill>
                <a:schemeClr val="dk1"/>
              </a:solidFill>
              <a:latin typeface="Lato"/>
              <a:ea typeface="Lato"/>
              <a:cs typeface="Lato"/>
              <a:sym typeface="La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Shape 916"/>
        <p:cNvGrpSpPr/>
        <p:nvPr/>
      </p:nvGrpSpPr>
      <p:grpSpPr>
        <a:xfrm>
          <a:off x="0" y="0"/>
          <a:ext cx="0" cy="0"/>
          <a:chOff x="0" y="0"/>
          <a:chExt cx="0" cy="0"/>
        </a:xfrm>
      </p:grpSpPr>
      <p:sp>
        <p:nvSpPr>
          <p:cNvPr id="917" name="Google Shape;917;p86"/>
          <p:cNvSpPr/>
          <p:nvPr/>
        </p:nvSpPr>
        <p:spPr>
          <a:xfrm>
            <a:off x="3733175" y="0"/>
            <a:ext cx="660600" cy="572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918" name="Google Shape;918;p86"/>
          <p:cNvSpPr txBox="1">
            <a:spLocks noGrp="1"/>
          </p:cNvSpPr>
          <p:nvPr>
            <p:ph type="title"/>
          </p:nvPr>
        </p:nvSpPr>
        <p:spPr>
          <a:xfrm>
            <a:off x="872400" y="154250"/>
            <a:ext cx="445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Lexend"/>
                <a:ea typeface="Lexend"/>
                <a:cs typeface="Lexend"/>
                <a:sym typeface="Lexend"/>
              </a:rPr>
              <a:t>THỰC TRẠNG ĐỀ TÀI</a:t>
            </a:r>
            <a:endParaRPr>
              <a:solidFill>
                <a:schemeClr val="dk2"/>
              </a:solidFill>
              <a:latin typeface="Lexend"/>
              <a:ea typeface="Lexend"/>
              <a:cs typeface="Lexend"/>
              <a:sym typeface="Lexend"/>
            </a:endParaRPr>
          </a:p>
        </p:txBody>
      </p:sp>
      <p:pic>
        <p:nvPicPr>
          <p:cNvPr id="919" name="Google Shape;919;p86"/>
          <p:cNvPicPr preferRelativeResize="0"/>
          <p:nvPr/>
        </p:nvPicPr>
        <p:blipFill>
          <a:blip r:embed="rId3">
            <a:alphaModFix/>
          </a:blip>
          <a:stretch>
            <a:fillRect/>
          </a:stretch>
        </p:blipFill>
        <p:spPr>
          <a:xfrm>
            <a:off x="1507775" y="793725"/>
            <a:ext cx="6128461" cy="3567475"/>
          </a:xfrm>
          <a:prstGeom prst="rect">
            <a:avLst/>
          </a:prstGeom>
          <a:noFill/>
          <a:ln>
            <a:noFill/>
          </a:ln>
        </p:spPr>
      </p:pic>
      <p:sp>
        <p:nvSpPr>
          <p:cNvPr id="920" name="Google Shape;920;p86"/>
          <p:cNvSpPr txBox="1"/>
          <p:nvPr/>
        </p:nvSpPr>
        <p:spPr>
          <a:xfrm>
            <a:off x="1361250" y="4214075"/>
            <a:ext cx="6463200" cy="646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500" i="1">
                <a:solidFill>
                  <a:schemeClr val="dk2"/>
                </a:solidFill>
                <a:latin typeface="Lexend"/>
                <a:ea typeface="Lexend"/>
                <a:cs typeface="Lexend"/>
                <a:sym typeface="Lexend"/>
              </a:rPr>
              <a:t>Số lượng các biểu mẫu tương ứng với các phòng ban trong trường Đại học Bách khoa.</a:t>
            </a:r>
            <a:endParaRPr sz="1500" i="1">
              <a:solidFill>
                <a:schemeClr val="dk2"/>
              </a:solidFill>
              <a:latin typeface="Lexend"/>
              <a:ea typeface="Lexend"/>
              <a:cs typeface="Lexend"/>
              <a:sym typeface="Lexend"/>
            </a:endParaRPr>
          </a:p>
        </p:txBody>
      </p:sp>
      <p:sp>
        <p:nvSpPr>
          <p:cNvPr id="921" name="Google Shape;921;p86"/>
          <p:cNvSpPr txBox="1"/>
          <p:nvPr/>
        </p:nvSpPr>
        <p:spPr>
          <a:xfrm>
            <a:off x="720000" y="4728000"/>
            <a:ext cx="7704000" cy="4155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1500" i="1">
                <a:solidFill>
                  <a:schemeClr val="dk2"/>
                </a:solidFill>
                <a:latin typeface="Lexend"/>
                <a:ea typeface="Lexend"/>
                <a:cs typeface="Lexend"/>
                <a:sym typeface="Lexend"/>
              </a:rPr>
              <a:t>Nguồn: https://hcmut.edu.vn/bieu-mau</a:t>
            </a:r>
            <a:endParaRPr sz="1500" i="1">
              <a:solidFill>
                <a:schemeClr val="dk2"/>
              </a:solidFill>
              <a:latin typeface="Lexend"/>
              <a:ea typeface="Lexend"/>
              <a:cs typeface="Lexend"/>
              <a:sym typeface="Lexen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Shape 925"/>
        <p:cNvGrpSpPr/>
        <p:nvPr/>
      </p:nvGrpSpPr>
      <p:grpSpPr>
        <a:xfrm>
          <a:off x="0" y="0"/>
          <a:ext cx="0" cy="0"/>
          <a:chOff x="0" y="0"/>
          <a:chExt cx="0" cy="0"/>
        </a:xfrm>
      </p:grpSpPr>
      <p:sp>
        <p:nvSpPr>
          <p:cNvPr id="926" name="Google Shape;926;p87"/>
          <p:cNvSpPr txBox="1">
            <a:spLocks noGrp="1"/>
          </p:cNvSpPr>
          <p:nvPr>
            <p:ph type="title"/>
          </p:nvPr>
        </p:nvSpPr>
        <p:spPr>
          <a:xfrm>
            <a:off x="1482000" y="78050"/>
            <a:ext cx="5560200" cy="5727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Lexend"/>
                <a:ea typeface="Lexend"/>
                <a:cs typeface="Lexend"/>
                <a:sym typeface="Lexend"/>
              </a:rPr>
              <a:t>SINH BIỂU MẪU TỪ MÔ TẢ</a:t>
            </a:r>
            <a:endParaRPr sz="3000">
              <a:solidFill>
                <a:schemeClr val="dk1"/>
              </a:solidFill>
              <a:latin typeface="Lexend"/>
              <a:ea typeface="Lexend"/>
              <a:cs typeface="Lexend"/>
              <a:sym typeface="Lexend"/>
            </a:endParaRPr>
          </a:p>
        </p:txBody>
      </p:sp>
      <p:sp>
        <p:nvSpPr>
          <p:cNvPr id="927" name="Google Shape;927;p87"/>
          <p:cNvSpPr txBox="1">
            <a:spLocks noGrp="1"/>
          </p:cNvSpPr>
          <p:nvPr>
            <p:ph type="subTitle" idx="1"/>
          </p:nvPr>
        </p:nvSpPr>
        <p:spPr>
          <a:xfrm>
            <a:off x="720000" y="803150"/>
            <a:ext cx="5273400" cy="4923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1200"/>
              </a:spcAft>
              <a:buNone/>
            </a:pPr>
            <a:r>
              <a:rPr lang="en" sz="2000">
                <a:solidFill>
                  <a:srgbClr val="231F20"/>
                </a:solidFill>
                <a:latin typeface="Lexend"/>
                <a:ea typeface="Lexend"/>
                <a:cs typeface="Lexend"/>
                <a:sym typeface="Lexend"/>
              </a:rPr>
              <a:t>Kết quả huấn luyện</a:t>
            </a:r>
            <a:endParaRPr sz="2000">
              <a:solidFill>
                <a:srgbClr val="231F20"/>
              </a:solidFill>
              <a:latin typeface="Lexend"/>
              <a:ea typeface="Lexend"/>
              <a:cs typeface="Lexend"/>
              <a:sym typeface="Lexen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Shape 931"/>
        <p:cNvGrpSpPr/>
        <p:nvPr/>
      </p:nvGrpSpPr>
      <p:grpSpPr>
        <a:xfrm>
          <a:off x="0" y="0"/>
          <a:ext cx="0" cy="0"/>
          <a:chOff x="0" y="0"/>
          <a:chExt cx="0" cy="0"/>
        </a:xfrm>
      </p:grpSpPr>
      <p:sp>
        <p:nvSpPr>
          <p:cNvPr id="932" name="Google Shape;932;p88"/>
          <p:cNvSpPr txBox="1">
            <a:spLocks noGrp="1"/>
          </p:cNvSpPr>
          <p:nvPr>
            <p:ph type="title"/>
          </p:nvPr>
        </p:nvSpPr>
        <p:spPr>
          <a:xfrm>
            <a:off x="1558200" y="154250"/>
            <a:ext cx="5466000" cy="5727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Lexend"/>
                <a:ea typeface="Lexend"/>
                <a:cs typeface="Lexend"/>
                <a:sym typeface="Lexend"/>
              </a:rPr>
              <a:t>SINH BIỂU MẪU TỪ MÔ TẢ</a:t>
            </a:r>
            <a:endParaRPr sz="3000">
              <a:solidFill>
                <a:schemeClr val="dk1"/>
              </a:solidFill>
              <a:latin typeface="Lexend"/>
              <a:ea typeface="Lexend"/>
              <a:cs typeface="Lexend"/>
              <a:sym typeface="Lexend"/>
            </a:endParaRPr>
          </a:p>
        </p:txBody>
      </p:sp>
      <p:sp>
        <p:nvSpPr>
          <p:cNvPr id="933" name="Google Shape;933;p88"/>
          <p:cNvSpPr txBox="1">
            <a:spLocks noGrp="1"/>
          </p:cNvSpPr>
          <p:nvPr>
            <p:ph type="subTitle" idx="1"/>
          </p:nvPr>
        </p:nvSpPr>
        <p:spPr>
          <a:xfrm>
            <a:off x="720000" y="893093"/>
            <a:ext cx="6478200" cy="4923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1200"/>
              </a:spcAft>
              <a:buNone/>
            </a:pPr>
            <a:r>
              <a:rPr lang="en" sz="2200" b="1">
                <a:solidFill>
                  <a:srgbClr val="231F20"/>
                </a:solidFill>
                <a:latin typeface="Lexend"/>
                <a:ea typeface="Lexend"/>
                <a:cs typeface="Lexend"/>
                <a:sym typeface="Lexend"/>
              </a:rPr>
              <a:t>Cách tiếp cận sử dụng biểu thức chính quy</a:t>
            </a:r>
            <a:endParaRPr sz="2200" b="1">
              <a:solidFill>
                <a:srgbClr val="231F20"/>
              </a:solidFill>
              <a:latin typeface="Lexend"/>
              <a:ea typeface="Lexend"/>
              <a:cs typeface="Lexend"/>
              <a:sym typeface="Lexend"/>
            </a:endParaRPr>
          </a:p>
        </p:txBody>
      </p:sp>
      <p:sp>
        <p:nvSpPr>
          <p:cNvPr id="934" name="Google Shape;934;p88"/>
          <p:cNvSpPr txBox="1">
            <a:spLocks noGrp="1"/>
          </p:cNvSpPr>
          <p:nvPr>
            <p:ph type="subTitle" idx="1"/>
          </p:nvPr>
        </p:nvSpPr>
        <p:spPr>
          <a:xfrm>
            <a:off x="720000" y="1385393"/>
            <a:ext cx="7704000" cy="16215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0"/>
              </a:spcAft>
              <a:buNone/>
            </a:pPr>
            <a:r>
              <a:rPr lang="en" sz="2000">
                <a:solidFill>
                  <a:srgbClr val="231F20"/>
                </a:solidFill>
                <a:latin typeface="Lexend"/>
                <a:ea typeface="Lexend"/>
                <a:cs typeface="Lexend"/>
                <a:sym typeface="Lexend"/>
              </a:rPr>
              <a:t>- Sử dụng các ký tự đặc biệt như dấu ”:” để tìm được tiêu đề của biểu mẫu.</a:t>
            </a:r>
            <a:endParaRPr sz="2000">
              <a:solidFill>
                <a:srgbClr val="231F20"/>
              </a:solidFill>
              <a:latin typeface="Lexend"/>
              <a:ea typeface="Lexend"/>
              <a:cs typeface="Lexend"/>
              <a:sym typeface="Lexend"/>
            </a:endParaRPr>
          </a:p>
          <a:p>
            <a:pPr marL="0" lvl="0" indent="0" algn="l" rtl="0">
              <a:spcBef>
                <a:spcPts val="1200"/>
              </a:spcBef>
              <a:spcAft>
                <a:spcPts val="1200"/>
              </a:spcAft>
              <a:buNone/>
            </a:pPr>
            <a:r>
              <a:rPr lang="en" sz="2000">
                <a:solidFill>
                  <a:srgbClr val="231F20"/>
                </a:solidFill>
                <a:latin typeface="Lexend"/>
                <a:ea typeface="Lexend"/>
                <a:cs typeface="Lexend"/>
                <a:sym typeface="Lexend"/>
              </a:rPr>
              <a:t>- Sử dụng ký tự đầu dòng như dấu ”-”, ”+”, ... để tìm được những câu hỏi.</a:t>
            </a:r>
            <a:endParaRPr sz="2000">
              <a:solidFill>
                <a:srgbClr val="231F20"/>
              </a:solidFill>
              <a:latin typeface="Lexend"/>
              <a:ea typeface="Lexend"/>
              <a:cs typeface="Lexend"/>
              <a:sym typeface="Lexend"/>
            </a:endParaRPr>
          </a:p>
        </p:txBody>
      </p:sp>
      <p:sp>
        <p:nvSpPr>
          <p:cNvPr id="935" name="Google Shape;935;p88"/>
          <p:cNvSpPr txBox="1">
            <a:spLocks noGrp="1"/>
          </p:cNvSpPr>
          <p:nvPr>
            <p:ph type="subTitle" idx="1"/>
          </p:nvPr>
        </p:nvSpPr>
        <p:spPr>
          <a:xfrm>
            <a:off x="720000" y="3061321"/>
            <a:ext cx="6478200" cy="4923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1200"/>
              </a:spcAft>
              <a:buNone/>
            </a:pPr>
            <a:r>
              <a:rPr lang="en" sz="2200" b="1">
                <a:solidFill>
                  <a:srgbClr val="231F20"/>
                </a:solidFill>
                <a:latin typeface="Lexend"/>
                <a:ea typeface="Lexend"/>
                <a:cs typeface="Lexend"/>
                <a:sym typeface="Lexend"/>
              </a:rPr>
              <a:t>Nhược điểm</a:t>
            </a:r>
            <a:endParaRPr sz="2200" b="1">
              <a:solidFill>
                <a:srgbClr val="231F20"/>
              </a:solidFill>
              <a:latin typeface="Lexend"/>
              <a:ea typeface="Lexend"/>
              <a:cs typeface="Lexend"/>
              <a:sym typeface="Lexend"/>
            </a:endParaRPr>
          </a:p>
        </p:txBody>
      </p:sp>
      <p:sp>
        <p:nvSpPr>
          <p:cNvPr id="936" name="Google Shape;936;p88"/>
          <p:cNvSpPr txBox="1">
            <a:spLocks noGrp="1"/>
          </p:cNvSpPr>
          <p:nvPr>
            <p:ph type="subTitle" idx="1"/>
          </p:nvPr>
        </p:nvSpPr>
        <p:spPr>
          <a:xfrm>
            <a:off x="720000" y="3553630"/>
            <a:ext cx="7704000" cy="10995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0"/>
              </a:spcAft>
              <a:buNone/>
            </a:pPr>
            <a:r>
              <a:rPr lang="en" sz="2000">
                <a:solidFill>
                  <a:srgbClr val="231F20"/>
                </a:solidFill>
                <a:latin typeface="Lexend"/>
                <a:ea typeface="Lexend"/>
                <a:cs typeface="Lexend"/>
                <a:sym typeface="Lexend"/>
              </a:rPr>
              <a:t>- Các mô tả có thể không theo cấu trúc.</a:t>
            </a:r>
            <a:endParaRPr sz="2000">
              <a:solidFill>
                <a:srgbClr val="231F20"/>
              </a:solidFill>
              <a:latin typeface="Lexend"/>
              <a:ea typeface="Lexend"/>
              <a:cs typeface="Lexend"/>
              <a:sym typeface="Lexend"/>
            </a:endParaRPr>
          </a:p>
          <a:p>
            <a:pPr marL="0" lvl="0" indent="0" algn="l" rtl="0">
              <a:spcBef>
                <a:spcPts val="1200"/>
              </a:spcBef>
              <a:spcAft>
                <a:spcPts val="1200"/>
              </a:spcAft>
              <a:buNone/>
            </a:pPr>
            <a:r>
              <a:rPr lang="en" sz="2000">
                <a:solidFill>
                  <a:srgbClr val="231F20"/>
                </a:solidFill>
                <a:latin typeface="Lexend"/>
                <a:ea typeface="Lexend"/>
                <a:cs typeface="Lexend"/>
                <a:sym typeface="Lexend"/>
              </a:rPr>
              <a:t>- Không tổng quát hóa được bài toán</a:t>
            </a:r>
            <a:endParaRPr sz="2000">
              <a:solidFill>
                <a:srgbClr val="231F20"/>
              </a:solidFill>
              <a:latin typeface="Lexend"/>
              <a:ea typeface="Lexend"/>
              <a:cs typeface="Lexend"/>
              <a:sym typeface="Lexend"/>
            </a:endParaRPr>
          </a:p>
        </p:txBody>
      </p:sp>
      <p:sp>
        <p:nvSpPr>
          <p:cNvPr id="937" name="Google Shape;937;p88"/>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accent5"/>
        </a:solidFill>
        <a:effectLst/>
      </p:bgPr>
    </p:bg>
    <p:spTree>
      <p:nvGrpSpPr>
        <p:cNvPr id="1" name="Shape 941"/>
        <p:cNvGrpSpPr/>
        <p:nvPr/>
      </p:nvGrpSpPr>
      <p:grpSpPr>
        <a:xfrm>
          <a:off x="0" y="0"/>
          <a:ext cx="0" cy="0"/>
          <a:chOff x="0" y="0"/>
          <a:chExt cx="0" cy="0"/>
        </a:xfrm>
      </p:grpSpPr>
      <p:sp>
        <p:nvSpPr>
          <p:cNvPr id="942" name="Google Shape;942;p89"/>
          <p:cNvSpPr txBox="1">
            <a:spLocks noGrp="1"/>
          </p:cNvSpPr>
          <p:nvPr>
            <p:ph type="title"/>
          </p:nvPr>
        </p:nvSpPr>
        <p:spPr>
          <a:xfrm>
            <a:off x="1482000" y="154250"/>
            <a:ext cx="5473800" cy="5727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1"/>
                </a:solidFill>
                <a:latin typeface="Lexend"/>
                <a:ea typeface="Lexend"/>
                <a:cs typeface="Lexend"/>
                <a:sym typeface="Lexend"/>
              </a:rPr>
              <a:t>SINH BIỂU MẪU TỪ MÔ TẢ</a:t>
            </a:r>
            <a:endParaRPr sz="3000">
              <a:solidFill>
                <a:schemeClr val="dk1"/>
              </a:solidFill>
              <a:latin typeface="Lexend"/>
              <a:ea typeface="Lexend"/>
              <a:cs typeface="Lexend"/>
              <a:sym typeface="Lexend"/>
            </a:endParaRPr>
          </a:p>
        </p:txBody>
      </p:sp>
      <p:sp>
        <p:nvSpPr>
          <p:cNvPr id="943" name="Google Shape;943;p89"/>
          <p:cNvSpPr txBox="1">
            <a:spLocks noGrp="1"/>
          </p:cNvSpPr>
          <p:nvPr>
            <p:ph type="subTitle" idx="1"/>
          </p:nvPr>
        </p:nvSpPr>
        <p:spPr>
          <a:xfrm>
            <a:off x="720000" y="803150"/>
            <a:ext cx="7845000" cy="6330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1200"/>
              </a:spcAft>
              <a:buNone/>
            </a:pPr>
            <a:r>
              <a:rPr lang="en" sz="2000">
                <a:solidFill>
                  <a:srgbClr val="231F20"/>
                </a:solidFill>
                <a:latin typeface="Lexend"/>
                <a:ea typeface="Lexend"/>
                <a:cs typeface="Lexend"/>
                <a:sym typeface="Lexend"/>
              </a:rPr>
              <a:t>Nhóm quyết định sử dụng công cụ spaCy cho bài toán NER</a:t>
            </a:r>
            <a:endParaRPr sz="2000">
              <a:solidFill>
                <a:srgbClr val="231F20"/>
              </a:solidFill>
              <a:latin typeface="Lexend"/>
              <a:ea typeface="Lexend"/>
              <a:cs typeface="Lexend"/>
              <a:sym typeface="Lexend"/>
            </a:endParaRPr>
          </a:p>
        </p:txBody>
      </p:sp>
      <p:sp>
        <p:nvSpPr>
          <p:cNvPr id="944" name="Google Shape;944;p89"/>
          <p:cNvSpPr txBox="1">
            <a:spLocks noGrp="1"/>
          </p:cNvSpPr>
          <p:nvPr>
            <p:ph type="subTitle" idx="1"/>
          </p:nvPr>
        </p:nvSpPr>
        <p:spPr>
          <a:xfrm>
            <a:off x="784500" y="1436150"/>
            <a:ext cx="7845000" cy="6330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1200"/>
              </a:spcAft>
              <a:buNone/>
            </a:pPr>
            <a:r>
              <a:rPr lang="en" sz="2000">
                <a:solidFill>
                  <a:srgbClr val="231F20"/>
                </a:solidFill>
                <a:latin typeface="Lexend"/>
                <a:ea typeface="Lexend"/>
                <a:cs typeface="Lexend"/>
                <a:sym typeface="Lexend"/>
              </a:rPr>
              <a:t>Tập dữ liệu</a:t>
            </a:r>
            <a:endParaRPr sz="2000">
              <a:solidFill>
                <a:srgbClr val="231F20"/>
              </a:solidFill>
              <a:latin typeface="Lexend"/>
              <a:ea typeface="Lexend"/>
              <a:cs typeface="Lexend"/>
              <a:sym typeface="Lexend"/>
            </a:endParaRPr>
          </a:p>
        </p:txBody>
      </p:sp>
      <p:pic>
        <p:nvPicPr>
          <p:cNvPr id="945" name="Google Shape;945;p89"/>
          <p:cNvPicPr preferRelativeResize="0"/>
          <p:nvPr/>
        </p:nvPicPr>
        <p:blipFill>
          <a:blip r:embed="rId3">
            <a:alphaModFix/>
          </a:blip>
          <a:stretch>
            <a:fillRect/>
          </a:stretch>
        </p:blipFill>
        <p:spPr>
          <a:xfrm>
            <a:off x="784500" y="2184250"/>
            <a:ext cx="3778500" cy="1251400"/>
          </a:xfrm>
          <a:prstGeom prst="rect">
            <a:avLst/>
          </a:prstGeom>
          <a:noFill/>
          <a:ln>
            <a:noFill/>
          </a:ln>
        </p:spPr>
      </p:pic>
      <p:pic>
        <p:nvPicPr>
          <p:cNvPr id="946" name="Google Shape;946;p89"/>
          <p:cNvPicPr preferRelativeResize="0"/>
          <p:nvPr/>
        </p:nvPicPr>
        <p:blipFill>
          <a:blip r:embed="rId4">
            <a:alphaModFix/>
          </a:blip>
          <a:stretch>
            <a:fillRect/>
          </a:stretch>
        </p:blipFill>
        <p:spPr>
          <a:xfrm>
            <a:off x="5002525" y="1891000"/>
            <a:ext cx="3009150" cy="1481600"/>
          </a:xfrm>
          <a:prstGeom prst="rect">
            <a:avLst/>
          </a:prstGeom>
          <a:noFill/>
          <a:ln>
            <a:noFill/>
          </a:ln>
        </p:spPr>
      </p:pic>
      <p:sp>
        <p:nvSpPr>
          <p:cNvPr id="947" name="Google Shape;947;p89"/>
          <p:cNvSpPr txBox="1"/>
          <p:nvPr/>
        </p:nvSpPr>
        <p:spPr>
          <a:xfrm>
            <a:off x="3355800" y="3550750"/>
            <a:ext cx="2432400" cy="384900"/>
          </a:xfrm>
          <a:prstGeom prst="rect">
            <a:avLst/>
          </a:prstGeom>
          <a:solidFill>
            <a:schemeClr val="accent6"/>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i="1">
                <a:solidFill>
                  <a:srgbClr val="231F20"/>
                </a:solidFill>
                <a:latin typeface="Lexend"/>
                <a:ea typeface="Lexend"/>
                <a:cs typeface="Lexend"/>
                <a:sym typeface="Lexend"/>
              </a:rPr>
              <a:t>Thống kê về tập dữ liệu</a:t>
            </a:r>
            <a:endParaRPr sz="1300" i="1">
              <a:solidFill>
                <a:srgbClr val="231F20"/>
              </a:solidFill>
              <a:latin typeface="Lexend"/>
              <a:ea typeface="Lexend"/>
              <a:cs typeface="Lexend"/>
              <a:sym typeface="Lexend"/>
            </a:endParaRPr>
          </a:p>
        </p:txBody>
      </p:sp>
      <p:sp>
        <p:nvSpPr>
          <p:cNvPr id="948" name="Google Shape;948;p89"/>
          <p:cNvSpPr txBox="1"/>
          <p:nvPr/>
        </p:nvSpPr>
        <p:spPr>
          <a:xfrm>
            <a:off x="340450" y="4645725"/>
            <a:ext cx="207600" cy="2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2</a:t>
            </a:r>
            <a:endParaRPr>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44"/>
        <p:cNvGrpSpPr/>
        <p:nvPr/>
      </p:nvGrpSpPr>
      <p:grpSpPr>
        <a:xfrm>
          <a:off x="0" y="0"/>
          <a:ext cx="0" cy="0"/>
          <a:chOff x="0" y="0"/>
          <a:chExt cx="0" cy="0"/>
        </a:xfrm>
      </p:grpSpPr>
      <p:sp>
        <p:nvSpPr>
          <p:cNvPr id="445" name="Google Shape;445;p36"/>
          <p:cNvSpPr/>
          <p:nvPr/>
        </p:nvSpPr>
        <p:spPr>
          <a:xfrm>
            <a:off x="3733175" y="0"/>
            <a:ext cx="660600" cy="572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6" name="Google Shape;446;p36"/>
          <p:cNvSpPr txBox="1">
            <a:spLocks noGrp="1"/>
          </p:cNvSpPr>
          <p:nvPr>
            <p:ph type="title"/>
          </p:nvPr>
        </p:nvSpPr>
        <p:spPr>
          <a:xfrm>
            <a:off x="872400" y="2304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MỤC TIÊU ĐỀ TÀI</a:t>
            </a:r>
            <a:endParaRPr>
              <a:latin typeface="Lexend"/>
              <a:ea typeface="Lexend"/>
              <a:cs typeface="Lexend"/>
              <a:sym typeface="Lexend"/>
            </a:endParaRPr>
          </a:p>
        </p:txBody>
      </p:sp>
      <p:sp>
        <p:nvSpPr>
          <p:cNvPr id="447" name="Google Shape;447;p36"/>
          <p:cNvSpPr/>
          <p:nvPr/>
        </p:nvSpPr>
        <p:spPr>
          <a:xfrm>
            <a:off x="886950" y="1069777"/>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48" name="Google Shape;448;p36"/>
          <p:cNvSpPr txBox="1">
            <a:spLocks noGrp="1"/>
          </p:cNvSpPr>
          <p:nvPr>
            <p:ph type="title" idx="4294967295"/>
          </p:nvPr>
        </p:nvSpPr>
        <p:spPr>
          <a:xfrm>
            <a:off x="886950" y="1069739"/>
            <a:ext cx="716400" cy="7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01</a:t>
            </a:r>
            <a:endParaRPr>
              <a:solidFill>
                <a:schemeClr val="accent6"/>
              </a:solidFill>
            </a:endParaRPr>
          </a:p>
        </p:txBody>
      </p:sp>
      <p:sp>
        <p:nvSpPr>
          <p:cNvPr id="449" name="Google Shape;449;p36"/>
          <p:cNvSpPr txBox="1">
            <a:spLocks noGrp="1"/>
          </p:cNvSpPr>
          <p:nvPr>
            <p:ph type="subTitle" idx="3"/>
          </p:nvPr>
        </p:nvSpPr>
        <p:spPr>
          <a:xfrm>
            <a:off x="1958500" y="1058425"/>
            <a:ext cx="6315600" cy="7164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1200"/>
              </a:spcAft>
              <a:buNone/>
            </a:pPr>
            <a:r>
              <a:rPr lang="en" sz="2000">
                <a:solidFill>
                  <a:srgbClr val="231F20"/>
                </a:solidFill>
                <a:latin typeface="Lexend"/>
                <a:ea typeface="Lexend"/>
                <a:cs typeface="Lexend"/>
                <a:sym typeface="Lexend"/>
              </a:rPr>
              <a:t>Lưu trữ hệ thống đề tài, tài khoản, biểu mẫu.</a:t>
            </a:r>
            <a:endParaRPr sz="2000">
              <a:solidFill>
                <a:srgbClr val="231F20"/>
              </a:solidFill>
              <a:latin typeface="Lexend"/>
              <a:ea typeface="Lexend"/>
              <a:cs typeface="Lexend"/>
              <a:sym typeface="Lexend"/>
            </a:endParaRPr>
          </a:p>
        </p:txBody>
      </p:sp>
      <p:sp>
        <p:nvSpPr>
          <p:cNvPr id="450" name="Google Shape;450;p36"/>
          <p:cNvSpPr/>
          <p:nvPr/>
        </p:nvSpPr>
        <p:spPr>
          <a:xfrm>
            <a:off x="886950" y="2100594"/>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1" name="Google Shape;451;p36"/>
          <p:cNvSpPr txBox="1">
            <a:spLocks noGrp="1"/>
          </p:cNvSpPr>
          <p:nvPr>
            <p:ph type="title" idx="4294967295"/>
          </p:nvPr>
        </p:nvSpPr>
        <p:spPr>
          <a:xfrm>
            <a:off x="886950" y="2100556"/>
            <a:ext cx="716400" cy="7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02</a:t>
            </a:r>
            <a:endParaRPr>
              <a:solidFill>
                <a:schemeClr val="accent6"/>
              </a:solidFill>
            </a:endParaRPr>
          </a:p>
        </p:txBody>
      </p:sp>
      <p:sp>
        <p:nvSpPr>
          <p:cNvPr id="452" name="Google Shape;452;p36"/>
          <p:cNvSpPr txBox="1">
            <a:spLocks noGrp="1"/>
          </p:cNvSpPr>
          <p:nvPr>
            <p:ph type="subTitle" idx="3"/>
          </p:nvPr>
        </p:nvSpPr>
        <p:spPr>
          <a:xfrm>
            <a:off x="1958500" y="2087248"/>
            <a:ext cx="6315600" cy="7164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1200"/>
              </a:spcAft>
              <a:buNone/>
            </a:pPr>
            <a:r>
              <a:rPr lang="en" sz="2000">
                <a:solidFill>
                  <a:srgbClr val="231F20"/>
                </a:solidFill>
                <a:latin typeface="Lexend"/>
                <a:ea typeface="Lexend"/>
                <a:cs typeface="Lexend"/>
                <a:sym typeface="Lexend"/>
              </a:rPr>
              <a:t>Cho phép sinh viên và giảng viên đề xuất và đăng ký đề tài. Gợi ý đề tài phù hợp với sinh viên.</a:t>
            </a:r>
            <a:endParaRPr sz="2000">
              <a:solidFill>
                <a:srgbClr val="231F20"/>
              </a:solidFill>
              <a:latin typeface="Lexend"/>
              <a:ea typeface="Lexend"/>
              <a:cs typeface="Lexend"/>
              <a:sym typeface="Lexend"/>
            </a:endParaRPr>
          </a:p>
        </p:txBody>
      </p:sp>
      <p:sp>
        <p:nvSpPr>
          <p:cNvPr id="453" name="Google Shape;453;p36"/>
          <p:cNvSpPr/>
          <p:nvPr/>
        </p:nvSpPr>
        <p:spPr>
          <a:xfrm>
            <a:off x="886950" y="3096102"/>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4" name="Google Shape;454;p36"/>
          <p:cNvSpPr txBox="1">
            <a:spLocks noGrp="1"/>
          </p:cNvSpPr>
          <p:nvPr>
            <p:ph type="title" idx="4294967295"/>
          </p:nvPr>
        </p:nvSpPr>
        <p:spPr>
          <a:xfrm>
            <a:off x="886950" y="3096064"/>
            <a:ext cx="716400" cy="7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03</a:t>
            </a:r>
            <a:endParaRPr>
              <a:solidFill>
                <a:schemeClr val="accent6"/>
              </a:solidFill>
            </a:endParaRPr>
          </a:p>
        </p:txBody>
      </p:sp>
      <p:sp>
        <p:nvSpPr>
          <p:cNvPr id="455" name="Google Shape;455;p36"/>
          <p:cNvSpPr txBox="1">
            <a:spLocks noGrp="1"/>
          </p:cNvSpPr>
          <p:nvPr>
            <p:ph type="subTitle" idx="3"/>
          </p:nvPr>
        </p:nvSpPr>
        <p:spPr>
          <a:xfrm>
            <a:off x="1958500" y="3083474"/>
            <a:ext cx="6315600" cy="7164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1200"/>
              </a:spcAft>
              <a:buNone/>
            </a:pPr>
            <a:r>
              <a:rPr lang="en" sz="2000">
                <a:solidFill>
                  <a:srgbClr val="231F20"/>
                </a:solidFill>
                <a:latin typeface="Lexend"/>
                <a:ea typeface="Lexend"/>
                <a:cs typeface="Lexend"/>
                <a:sym typeface="Lexend"/>
              </a:rPr>
              <a:t>Lưu trữ báo cáo, bài làm, nhiệm vụ của sinh viên trong quá trình thực hiện đề tài.</a:t>
            </a:r>
            <a:endParaRPr sz="2000">
              <a:solidFill>
                <a:srgbClr val="231F20"/>
              </a:solidFill>
              <a:latin typeface="Lexend"/>
              <a:ea typeface="Lexend"/>
              <a:cs typeface="Lexend"/>
              <a:sym typeface="Lexend"/>
            </a:endParaRPr>
          </a:p>
        </p:txBody>
      </p:sp>
      <p:sp>
        <p:nvSpPr>
          <p:cNvPr id="456" name="Google Shape;456;p36"/>
          <p:cNvSpPr/>
          <p:nvPr/>
        </p:nvSpPr>
        <p:spPr>
          <a:xfrm>
            <a:off x="886950" y="4162102"/>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57" name="Google Shape;457;p36"/>
          <p:cNvSpPr txBox="1">
            <a:spLocks noGrp="1"/>
          </p:cNvSpPr>
          <p:nvPr>
            <p:ph type="title" idx="4294967295"/>
          </p:nvPr>
        </p:nvSpPr>
        <p:spPr>
          <a:xfrm>
            <a:off x="841625" y="4162075"/>
            <a:ext cx="807000" cy="71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6"/>
                </a:solidFill>
              </a:rPr>
              <a:t>04</a:t>
            </a:r>
            <a:endParaRPr>
              <a:solidFill>
                <a:schemeClr val="accent6"/>
              </a:solidFill>
            </a:endParaRPr>
          </a:p>
        </p:txBody>
      </p:sp>
      <p:sp>
        <p:nvSpPr>
          <p:cNvPr id="458" name="Google Shape;458;p36"/>
          <p:cNvSpPr txBox="1">
            <a:spLocks noGrp="1"/>
          </p:cNvSpPr>
          <p:nvPr>
            <p:ph type="subTitle" idx="3"/>
          </p:nvPr>
        </p:nvSpPr>
        <p:spPr>
          <a:xfrm>
            <a:off x="1959263" y="4162075"/>
            <a:ext cx="6315600" cy="716400"/>
          </a:xfrm>
          <a:prstGeom prst="rect">
            <a:avLst/>
          </a:prstGeom>
          <a:noFill/>
        </p:spPr>
        <p:txBody>
          <a:bodyPr spcFirstLastPara="1" wrap="square" lIns="91425" tIns="91425" rIns="91425" bIns="91425" anchor="ctr" anchorCtr="0">
            <a:noAutofit/>
          </a:bodyPr>
          <a:lstStyle/>
          <a:p>
            <a:pPr marL="0" lvl="0" indent="0" algn="l" rtl="0">
              <a:spcBef>
                <a:spcPts val="1200"/>
              </a:spcBef>
              <a:spcAft>
                <a:spcPts val="1200"/>
              </a:spcAft>
              <a:buNone/>
            </a:pPr>
            <a:r>
              <a:rPr lang="en" sz="2000">
                <a:solidFill>
                  <a:srgbClr val="231F20"/>
                </a:solidFill>
                <a:latin typeface="Lexend"/>
                <a:ea typeface="Lexend"/>
                <a:cs typeface="Lexend"/>
                <a:sym typeface="Lexend"/>
              </a:rPr>
              <a:t>Hỗ trợ giảng viên chấm và đánh giá đồ án</a:t>
            </a:r>
            <a:endParaRPr sz="2000">
              <a:solidFill>
                <a:srgbClr val="231F20"/>
              </a:solidFill>
              <a:latin typeface="Lexend"/>
              <a:ea typeface="Lexend"/>
              <a:cs typeface="Lexend"/>
              <a:sym typeface="Lexend"/>
            </a:endParaRPr>
          </a:p>
        </p:txBody>
      </p:sp>
      <p:sp>
        <p:nvSpPr>
          <p:cNvPr id="459" name="Google Shape;459;p36"/>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7</a:t>
            </a:r>
            <a:endParaRPr sz="1500" dirty="0">
              <a:solidFill>
                <a:schemeClr val="dk1"/>
              </a:solidFill>
              <a:latin typeface="Lexend"/>
              <a:ea typeface="Lexend"/>
              <a:cs typeface="Lexend"/>
              <a:sym typeface="Lexen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52"/>
        <p:cNvGrpSpPr/>
        <p:nvPr/>
      </p:nvGrpSpPr>
      <p:grpSpPr>
        <a:xfrm>
          <a:off x="0" y="0"/>
          <a:ext cx="0" cy="0"/>
          <a:chOff x="0" y="0"/>
          <a:chExt cx="0" cy="0"/>
        </a:xfrm>
      </p:grpSpPr>
      <p:pic>
        <p:nvPicPr>
          <p:cNvPr id="953" name="Google Shape;953;p90"/>
          <p:cNvPicPr preferRelativeResize="0"/>
          <p:nvPr/>
        </p:nvPicPr>
        <p:blipFill>
          <a:blip r:embed="rId3">
            <a:alphaModFix/>
          </a:blip>
          <a:stretch>
            <a:fillRect/>
          </a:stretch>
        </p:blipFill>
        <p:spPr>
          <a:xfrm>
            <a:off x="1213675" y="754925"/>
            <a:ext cx="6617227" cy="34744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57"/>
        <p:cNvGrpSpPr/>
        <p:nvPr/>
      </p:nvGrpSpPr>
      <p:grpSpPr>
        <a:xfrm>
          <a:off x="0" y="0"/>
          <a:ext cx="0" cy="0"/>
          <a:chOff x="0" y="0"/>
          <a:chExt cx="0" cy="0"/>
        </a:xfrm>
      </p:grpSpPr>
      <p:sp>
        <p:nvSpPr>
          <p:cNvPr id="958" name="Google Shape;958;p91"/>
          <p:cNvSpPr txBox="1">
            <a:spLocks noGrp="1"/>
          </p:cNvSpPr>
          <p:nvPr>
            <p:ph type="subTitle" idx="1"/>
          </p:nvPr>
        </p:nvSpPr>
        <p:spPr>
          <a:xfrm>
            <a:off x="2223600" y="1441695"/>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959" name="Google Shape;959;p91"/>
          <p:cNvSpPr txBox="1">
            <a:spLocks noGrp="1"/>
          </p:cNvSpPr>
          <p:nvPr>
            <p:ph type="title"/>
          </p:nvPr>
        </p:nvSpPr>
        <p:spPr>
          <a:xfrm>
            <a:off x="2223600" y="748174"/>
            <a:ext cx="4696800" cy="6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960" name="Google Shape;960;p91"/>
          <p:cNvSpPr txBox="1">
            <a:spLocks noGrp="1"/>
          </p:cNvSpPr>
          <p:nvPr>
            <p:ph type="title" idx="2"/>
          </p:nvPr>
        </p:nvSpPr>
        <p:spPr>
          <a:xfrm>
            <a:off x="2223600" y="2044979"/>
            <a:ext cx="46968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961" name="Google Shape;961;p91"/>
          <p:cNvSpPr txBox="1">
            <a:spLocks noGrp="1"/>
          </p:cNvSpPr>
          <p:nvPr>
            <p:ph type="subTitle" idx="3"/>
          </p:nvPr>
        </p:nvSpPr>
        <p:spPr>
          <a:xfrm>
            <a:off x="2223600" y="2740391"/>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sp>
        <p:nvSpPr>
          <p:cNvPr id="962" name="Google Shape;962;p91"/>
          <p:cNvSpPr txBox="1">
            <a:spLocks noGrp="1"/>
          </p:cNvSpPr>
          <p:nvPr>
            <p:ph type="title" idx="4"/>
          </p:nvPr>
        </p:nvSpPr>
        <p:spPr>
          <a:xfrm>
            <a:off x="2223600" y="3343583"/>
            <a:ext cx="4696800" cy="6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963" name="Google Shape;963;p91"/>
          <p:cNvSpPr txBox="1">
            <a:spLocks noGrp="1"/>
          </p:cNvSpPr>
          <p:nvPr>
            <p:ph type="subTitle" idx="5"/>
          </p:nvPr>
        </p:nvSpPr>
        <p:spPr>
          <a:xfrm>
            <a:off x="2223600" y="4039087"/>
            <a:ext cx="46968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the Earth and the Moon</a:t>
            </a:r>
            <a:endParaRPr/>
          </a:p>
        </p:txBody>
      </p:sp>
      <p:cxnSp>
        <p:nvCxnSpPr>
          <p:cNvPr id="964" name="Google Shape;964;p91"/>
          <p:cNvCxnSpPr>
            <a:endCxn id="959" idx="1"/>
          </p:cNvCxnSpPr>
          <p:nvPr/>
        </p:nvCxnSpPr>
        <p:spPr>
          <a:xfrm>
            <a:off x="381000" y="-190376"/>
            <a:ext cx="1842600" cy="1266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65" name="Google Shape;965;p91"/>
          <p:cNvCxnSpPr>
            <a:endCxn id="960" idx="1"/>
          </p:cNvCxnSpPr>
          <p:nvPr/>
        </p:nvCxnSpPr>
        <p:spPr>
          <a:xfrm rot="-5400000" flipH="1">
            <a:off x="171900" y="322529"/>
            <a:ext cx="2413200" cy="1690200"/>
          </a:xfrm>
          <a:prstGeom prst="bentConnector2">
            <a:avLst/>
          </a:prstGeom>
          <a:noFill/>
          <a:ln w="19050" cap="flat" cmpd="sng">
            <a:solidFill>
              <a:schemeClr val="lt2"/>
            </a:solidFill>
            <a:prstDash val="solid"/>
            <a:round/>
            <a:headEnd type="none" w="med" len="med"/>
            <a:tailEnd type="oval" w="med" len="med"/>
          </a:ln>
        </p:spPr>
      </p:cxnSp>
      <p:cxnSp>
        <p:nvCxnSpPr>
          <p:cNvPr id="966" name="Google Shape;966;p91"/>
          <p:cNvCxnSpPr>
            <a:stCxn id="960" idx="3"/>
          </p:cNvCxnSpPr>
          <p:nvPr/>
        </p:nvCxnSpPr>
        <p:spPr>
          <a:xfrm>
            <a:off x="6920400" y="2374229"/>
            <a:ext cx="1493700" cy="2575500"/>
          </a:xfrm>
          <a:prstGeom prst="bentConnector2">
            <a:avLst/>
          </a:prstGeom>
          <a:noFill/>
          <a:ln w="19050" cap="flat" cmpd="sng">
            <a:solidFill>
              <a:schemeClr val="lt2"/>
            </a:solidFill>
            <a:prstDash val="solid"/>
            <a:round/>
            <a:headEnd type="none" w="med" len="med"/>
            <a:tailEnd type="oval" w="med" len="med"/>
          </a:ln>
        </p:spPr>
      </p:cxnSp>
      <p:cxnSp>
        <p:nvCxnSpPr>
          <p:cNvPr id="967" name="Google Shape;967;p91"/>
          <p:cNvCxnSpPr>
            <a:stCxn id="959" idx="3"/>
          </p:cNvCxnSpPr>
          <p:nvPr/>
        </p:nvCxnSpPr>
        <p:spPr>
          <a:xfrm>
            <a:off x="6920400" y="1076524"/>
            <a:ext cx="1646100" cy="4026600"/>
          </a:xfrm>
          <a:prstGeom prst="bentConnector2">
            <a:avLst/>
          </a:prstGeom>
          <a:noFill/>
          <a:ln w="19050" cap="flat" cmpd="sng">
            <a:solidFill>
              <a:schemeClr val="lt2"/>
            </a:solidFill>
            <a:prstDash val="solid"/>
            <a:round/>
            <a:headEnd type="none" w="med" len="med"/>
            <a:tailEnd type="oval" w="med" len="med"/>
          </a:ln>
        </p:spPr>
      </p:cxnSp>
      <p:cxnSp>
        <p:nvCxnSpPr>
          <p:cNvPr id="968" name="Google Shape;968;p91"/>
          <p:cNvCxnSpPr>
            <a:stCxn id="962" idx="3"/>
          </p:cNvCxnSpPr>
          <p:nvPr/>
        </p:nvCxnSpPr>
        <p:spPr>
          <a:xfrm>
            <a:off x="6920400" y="3672833"/>
            <a:ext cx="1344600" cy="10944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969" name="Google Shape;969;p91"/>
          <p:cNvCxnSpPr>
            <a:endCxn id="962" idx="1"/>
          </p:cNvCxnSpPr>
          <p:nvPr/>
        </p:nvCxnSpPr>
        <p:spPr>
          <a:xfrm rot="-5400000" flipH="1">
            <a:off x="-497400" y="951833"/>
            <a:ext cx="4150200" cy="12918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73"/>
        <p:cNvGrpSpPr/>
        <p:nvPr/>
      </p:nvGrpSpPr>
      <p:grpSpPr>
        <a:xfrm>
          <a:off x="0" y="0"/>
          <a:ext cx="0" cy="0"/>
          <a:chOff x="0" y="0"/>
          <a:chExt cx="0" cy="0"/>
        </a:xfrm>
      </p:grpSpPr>
      <p:sp>
        <p:nvSpPr>
          <p:cNvPr id="974" name="Google Shape;974;p9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975" name="Google Shape;975;p92"/>
          <p:cNvSpPr txBox="1">
            <a:spLocks noGrp="1"/>
          </p:cNvSpPr>
          <p:nvPr>
            <p:ph type="subTitle" idx="1"/>
          </p:nvPr>
        </p:nvSpPr>
        <p:spPr>
          <a:xfrm>
            <a:off x="4827974" y="1602925"/>
            <a:ext cx="3318600" cy="19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976" name="Google Shape;976;p92"/>
          <p:cNvSpPr txBox="1">
            <a:spLocks noGrp="1"/>
          </p:cNvSpPr>
          <p:nvPr>
            <p:ph type="subTitle" idx="2"/>
          </p:nvPr>
        </p:nvSpPr>
        <p:spPr>
          <a:xfrm>
            <a:off x="997425" y="1602925"/>
            <a:ext cx="3318600" cy="19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Mercury’s surface is filled with craters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980"/>
        <p:cNvGrpSpPr/>
        <p:nvPr/>
      </p:nvGrpSpPr>
      <p:grpSpPr>
        <a:xfrm>
          <a:off x="0" y="0"/>
          <a:ext cx="0" cy="0"/>
          <a:chOff x="0" y="0"/>
          <a:chExt cx="0" cy="0"/>
        </a:xfrm>
      </p:grpSpPr>
      <p:sp>
        <p:nvSpPr>
          <p:cNvPr id="981" name="Google Shape;981;p93"/>
          <p:cNvSpPr txBox="1">
            <a:spLocks noGrp="1"/>
          </p:cNvSpPr>
          <p:nvPr>
            <p:ph type="title"/>
          </p:nvPr>
        </p:nvSpPr>
        <p:spPr>
          <a:xfrm>
            <a:off x="1851163" y="3797875"/>
            <a:ext cx="32331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—Someone Famous</a:t>
            </a:r>
            <a:endParaRPr/>
          </a:p>
        </p:txBody>
      </p:sp>
      <p:sp>
        <p:nvSpPr>
          <p:cNvPr id="982" name="Google Shape;982;p93"/>
          <p:cNvSpPr txBox="1">
            <a:spLocks noGrp="1"/>
          </p:cNvSpPr>
          <p:nvPr>
            <p:ph type="subTitle" idx="1"/>
          </p:nvPr>
        </p:nvSpPr>
        <p:spPr>
          <a:xfrm>
            <a:off x="713225" y="945625"/>
            <a:ext cx="4371300" cy="27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“This is a quote, words full of wisdom that someone important said and can make the reader get inspired”</a:t>
            </a:r>
            <a:endParaRPr/>
          </a:p>
        </p:txBody>
      </p:sp>
      <p:grpSp>
        <p:nvGrpSpPr>
          <p:cNvPr id="983" name="Google Shape;983;p93"/>
          <p:cNvGrpSpPr/>
          <p:nvPr/>
        </p:nvGrpSpPr>
        <p:grpSpPr>
          <a:xfrm>
            <a:off x="5824825" y="1527650"/>
            <a:ext cx="2854173" cy="2794752"/>
            <a:chOff x="5824825" y="1527650"/>
            <a:chExt cx="2854173" cy="2794752"/>
          </a:xfrm>
        </p:grpSpPr>
        <p:sp>
          <p:nvSpPr>
            <p:cNvPr id="984" name="Google Shape;984;p93"/>
            <p:cNvSpPr/>
            <p:nvPr/>
          </p:nvSpPr>
          <p:spPr>
            <a:xfrm>
              <a:off x="6851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3"/>
            <p:cNvSpPr/>
            <p:nvPr/>
          </p:nvSpPr>
          <p:spPr>
            <a:xfrm>
              <a:off x="7477175" y="4122900"/>
              <a:ext cx="1157331" cy="199500"/>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3"/>
            <p:cNvSpPr/>
            <p:nvPr/>
          </p:nvSpPr>
          <p:spPr>
            <a:xfrm>
              <a:off x="5974449" y="4087375"/>
              <a:ext cx="681552"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 name="Google Shape;987;p93"/>
            <p:cNvGrpSpPr/>
            <p:nvPr/>
          </p:nvGrpSpPr>
          <p:grpSpPr>
            <a:xfrm>
              <a:off x="5824825" y="1527650"/>
              <a:ext cx="2854173" cy="2794752"/>
              <a:chOff x="5824825" y="1527650"/>
              <a:chExt cx="2854173" cy="2794752"/>
            </a:xfrm>
          </p:grpSpPr>
          <p:sp>
            <p:nvSpPr>
              <p:cNvPr id="988" name="Google Shape;988;p93"/>
              <p:cNvSpPr/>
              <p:nvPr/>
            </p:nvSpPr>
            <p:spPr>
              <a:xfrm>
                <a:off x="6408134" y="1694871"/>
                <a:ext cx="256051" cy="259184"/>
              </a:xfrm>
              <a:custGeom>
                <a:avLst/>
                <a:gdLst/>
                <a:ahLst/>
                <a:cxnLst/>
                <a:rect l="l" t="t" r="r" b="b"/>
                <a:pathLst>
                  <a:path w="4168" h="4219" extrusionOk="0">
                    <a:moveTo>
                      <a:pt x="1" y="3482"/>
                    </a:moveTo>
                    <a:lnTo>
                      <a:pt x="2907" y="4219"/>
                    </a:lnTo>
                    <a:cubicBezTo>
                      <a:pt x="3143" y="3528"/>
                      <a:pt x="3592" y="2936"/>
                      <a:pt x="4167" y="2521"/>
                    </a:cubicBezTo>
                    <a:lnTo>
                      <a:pt x="2550" y="1"/>
                    </a:lnTo>
                    <a:cubicBezTo>
                      <a:pt x="1348" y="835"/>
                      <a:pt x="438" y="2061"/>
                      <a:pt x="1" y="34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3"/>
              <p:cNvSpPr/>
              <p:nvPr/>
            </p:nvSpPr>
            <p:spPr>
              <a:xfrm>
                <a:off x="6724577" y="1833832"/>
                <a:ext cx="467808" cy="591841"/>
              </a:xfrm>
              <a:custGeom>
                <a:avLst/>
                <a:gdLst/>
                <a:ahLst/>
                <a:cxnLst/>
                <a:rect l="l" t="t" r="r" b="b"/>
                <a:pathLst>
                  <a:path w="7615" h="9634" extrusionOk="0">
                    <a:moveTo>
                      <a:pt x="1094" y="9634"/>
                    </a:moveTo>
                    <a:cubicBezTo>
                      <a:pt x="4691" y="9634"/>
                      <a:pt x="7614" y="6705"/>
                      <a:pt x="7614" y="3114"/>
                    </a:cubicBezTo>
                    <a:cubicBezTo>
                      <a:pt x="7614" y="1986"/>
                      <a:pt x="7326" y="927"/>
                      <a:pt x="6820" y="0"/>
                    </a:cubicBezTo>
                    <a:lnTo>
                      <a:pt x="4259" y="1560"/>
                    </a:lnTo>
                    <a:cubicBezTo>
                      <a:pt x="4489" y="2026"/>
                      <a:pt x="4622" y="2550"/>
                      <a:pt x="4622" y="3114"/>
                    </a:cubicBezTo>
                    <a:cubicBezTo>
                      <a:pt x="4622" y="5065"/>
                      <a:pt x="3039" y="6641"/>
                      <a:pt x="1094" y="6641"/>
                    </a:cubicBezTo>
                    <a:cubicBezTo>
                      <a:pt x="950" y="6641"/>
                      <a:pt x="806" y="6630"/>
                      <a:pt x="668" y="6613"/>
                    </a:cubicBezTo>
                    <a:lnTo>
                      <a:pt x="1" y="9536"/>
                    </a:lnTo>
                    <a:cubicBezTo>
                      <a:pt x="352" y="9594"/>
                      <a:pt x="720" y="9634"/>
                      <a:pt x="1094" y="9634"/>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3"/>
              <p:cNvSpPr/>
              <p:nvPr/>
            </p:nvSpPr>
            <p:spPr>
              <a:xfrm>
                <a:off x="6363964" y="1606469"/>
                <a:ext cx="853482" cy="853543"/>
              </a:xfrm>
              <a:custGeom>
                <a:avLst/>
                <a:gdLst/>
                <a:ahLst/>
                <a:cxnLst/>
                <a:rect l="l" t="t" r="r" b="b"/>
                <a:pathLst>
                  <a:path w="13893" h="13894" extrusionOk="0">
                    <a:moveTo>
                      <a:pt x="12264" y="6953"/>
                    </a:moveTo>
                    <a:cubicBezTo>
                      <a:pt x="12264" y="3966"/>
                      <a:pt x="9836" y="1537"/>
                      <a:pt x="6849" y="1537"/>
                    </a:cubicBezTo>
                    <a:cubicBezTo>
                      <a:pt x="3862" y="1537"/>
                      <a:pt x="1434" y="3966"/>
                      <a:pt x="1434" y="6953"/>
                    </a:cubicBezTo>
                    <a:cubicBezTo>
                      <a:pt x="1434" y="9940"/>
                      <a:pt x="3862" y="12368"/>
                      <a:pt x="6849" y="12368"/>
                    </a:cubicBezTo>
                    <a:cubicBezTo>
                      <a:pt x="9836" y="12368"/>
                      <a:pt x="12264" y="9940"/>
                      <a:pt x="12264" y="6953"/>
                    </a:cubicBezTo>
                    <a:close/>
                    <a:moveTo>
                      <a:pt x="1497" y="6953"/>
                    </a:moveTo>
                    <a:cubicBezTo>
                      <a:pt x="1497" y="4001"/>
                      <a:pt x="3902" y="1607"/>
                      <a:pt x="6843" y="1607"/>
                    </a:cubicBezTo>
                    <a:cubicBezTo>
                      <a:pt x="9790" y="1607"/>
                      <a:pt x="12189" y="4012"/>
                      <a:pt x="12189" y="6953"/>
                    </a:cubicBezTo>
                    <a:cubicBezTo>
                      <a:pt x="12189" y="9893"/>
                      <a:pt x="9784" y="12299"/>
                      <a:pt x="6843" y="12299"/>
                    </a:cubicBezTo>
                    <a:cubicBezTo>
                      <a:pt x="3902" y="12299"/>
                      <a:pt x="1497" y="9899"/>
                      <a:pt x="1497" y="6953"/>
                    </a:cubicBezTo>
                    <a:close/>
                    <a:moveTo>
                      <a:pt x="12914" y="7016"/>
                    </a:moveTo>
                    <a:lnTo>
                      <a:pt x="12914" y="6884"/>
                    </a:lnTo>
                    <a:lnTo>
                      <a:pt x="13893" y="6884"/>
                    </a:lnTo>
                    <a:lnTo>
                      <a:pt x="13893" y="7016"/>
                    </a:lnTo>
                    <a:close/>
                    <a:moveTo>
                      <a:pt x="979" y="6884"/>
                    </a:moveTo>
                    <a:lnTo>
                      <a:pt x="979" y="7016"/>
                    </a:lnTo>
                    <a:lnTo>
                      <a:pt x="1" y="7016"/>
                    </a:lnTo>
                    <a:lnTo>
                      <a:pt x="1" y="6884"/>
                    </a:lnTo>
                    <a:close/>
                    <a:moveTo>
                      <a:pt x="12886" y="6360"/>
                    </a:moveTo>
                    <a:lnTo>
                      <a:pt x="13858" y="6274"/>
                    </a:lnTo>
                    <a:lnTo>
                      <a:pt x="13870" y="6406"/>
                    </a:lnTo>
                    <a:lnTo>
                      <a:pt x="12897" y="6492"/>
                    </a:lnTo>
                    <a:close/>
                    <a:moveTo>
                      <a:pt x="1008" y="7534"/>
                    </a:moveTo>
                    <a:lnTo>
                      <a:pt x="35" y="7620"/>
                    </a:lnTo>
                    <a:lnTo>
                      <a:pt x="24" y="7488"/>
                    </a:lnTo>
                    <a:lnTo>
                      <a:pt x="996" y="7402"/>
                    </a:lnTo>
                    <a:close/>
                    <a:moveTo>
                      <a:pt x="12805" y="5854"/>
                    </a:moveTo>
                    <a:lnTo>
                      <a:pt x="13760" y="5681"/>
                    </a:lnTo>
                    <a:lnTo>
                      <a:pt x="13783" y="5808"/>
                    </a:lnTo>
                    <a:lnTo>
                      <a:pt x="12828" y="5980"/>
                    </a:lnTo>
                    <a:close/>
                    <a:moveTo>
                      <a:pt x="1083" y="8052"/>
                    </a:moveTo>
                    <a:lnTo>
                      <a:pt x="121" y="8225"/>
                    </a:lnTo>
                    <a:lnTo>
                      <a:pt x="104" y="8098"/>
                    </a:lnTo>
                    <a:lnTo>
                      <a:pt x="1059" y="7925"/>
                    </a:lnTo>
                    <a:close/>
                    <a:moveTo>
                      <a:pt x="12690" y="5341"/>
                    </a:moveTo>
                    <a:lnTo>
                      <a:pt x="13634" y="5088"/>
                    </a:lnTo>
                    <a:lnTo>
                      <a:pt x="13668" y="5221"/>
                    </a:lnTo>
                    <a:lnTo>
                      <a:pt x="12725" y="5468"/>
                    </a:lnTo>
                    <a:close/>
                    <a:moveTo>
                      <a:pt x="1198" y="8564"/>
                    </a:moveTo>
                    <a:lnTo>
                      <a:pt x="254" y="8817"/>
                    </a:lnTo>
                    <a:lnTo>
                      <a:pt x="219" y="8685"/>
                    </a:lnTo>
                    <a:lnTo>
                      <a:pt x="1157" y="8432"/>
                    </a:lnTo>
                    <a:close/>
                    <a:moveTo>
                      <a:pt x="12523" y="4852"/>
                    </a:moveTo>
                    <a:lnTo>
                      <a:pt x="13438" y="4518"/>
                    </a:lnTo>
                    <a:lnTo>
                      <a:pt x="13484" y="4645"/>
                    </a:lnTo>
                    <a:lnTo>
                      <a:pt x="12569" y="4973"/>
                    </a:lnTo>
                    <a:close/>
                    <a:moveTo>
                      <a:pt x="1359" y="9053"/>
                    </a:moveTo>
                    <a:lnTo>
                      <a:pt x="444" y="9381"/>
                    </a:lnTo>
                    <a:lnTo>
                      <a:pt x="403" y="9260"/>
                    </a:lnTo>
                    <a:lnTo>
                      <a:pt x="1318" y="8932"/>
                    </a:lnTo>
                    <a:close/>
                    <a:moveTo>
                      <a:pt x="12322" y="4369"/>
                    </a:moveTo>
                    <a:lnTo>
                      <a:pt x="13208" y="3960"/>
                    </a:lnTo>
                    <a:lnTo>
                      <a:pt x="13265" y="4081"/>
                    </a:lnTo>
                    <a:lnTo>
                      <a:pt x="12379" y="4490"/>
                    </a:lnTo>
                    <a:close/>
                    <a:moveTo>
                      <a:pt x="1560" y="9537"/>
                    </a:moveTo>
                    <a:lnTo>
                      <a:pt x="680" y="9945"/>
                    </a:lnTo>
                    <a:lnTo>
                      <a:pt x="622" y="9824"/>
                    </a:lnTo>
                    <a:lnTo>
                      <a:pt x="1503" y="9410"/>
                    </a:lnTo>
                    <a:close/>
                    <a:moveTo>
                      <a:pt x="12080" y="3908"/>
                    </a:moveTo>
                    <a:lnTo>
                      <a:pt x="12920" y="3419"/>
                    </a:lnTo>
                    <a:lnTo>
                      <a:pt x="12983" y="3534"/>
                    </a:lnTo>
                    <a:lnTo>
                      <a:pt x="12143" y="4024"/>
                    </a:lnTo>
                    <a:close/>
                    <a:moveTo>
                      <a:pt x="1808" y="9997"/>
                    </a:moveTo>
                    <a:lnTo>
                      <a:pt x="962" y="10486"/>
                    </a:lnTo>
                    <a:lnTo>
                      <a:pt x="898" y="10371"/>
                    </a:lnTo>
                    <a:lnTo>
                      <a:pt x="1744" y="9882"/>
                    </a:lnTo>
                    <a:close/>
                    <a:moveTo>
                      <a:pt x="11792" y="3477"/>
                    </a:moveTo>
                    <a:lnTo>
                      <a:pt x="12586" y="2919"/>
                    </a:lnTo>
                    <a:lnTo>
                      <a:pt x="12667" y="3022"/>
                    </a:lnTo>
                    <a:lnTo>
                      <a:pt x="11867" y="3586"/>
                    </a:lnTo>
                    <a:close/>
                    <a:moveTo>
                      <a:pt x="2095" y="10429"/>
                    </a:moveTo>
                    <a:lnTo>
                      <a:pt x="1295" y="10987"/>
                    </a:lnTo>
                    <a:lnTo>
                      <a:pt x="1215" y="10878"/>
                    </a:lnTo>
                    <a:lnTo>
                      <a:pt x="2015" y="10319"/>
                    </a:lnTo>
                    <a:close/>
                    <a:moveTo>
                      <a:pt x="11476" y="3068"/>
                    </a:moveTo>
                    <a:lnTo>
                      <a:pt x="12224" y="2441"/>
                    </a:lnTo>
                    <a:lnTo>
                      <a:pt x="12310" y="2545"/>
                    </a:lnTo>
                    <a:lnTo>
                      <a:pt x="11562" y="3166"/>
                    </a:lnTo>
                    <a:close/>
                    <a:moveTo>
                      <a:pt x="2418" y="10837"/>
                    </a:moveTo>
                    <a:lnTo>
                      <a:pt x="1669" y="11465"/>
                    </a:lnTo>
                    <a:lnTo>
                      <a:pt x="1583" y="11361"/>
                    </a:lnTo>
                    <a:lnTo>
                      <a:pt x="2331" y="10734"/>
                    </a:lnTo>
                    <a:close/>
                    <a:moveTo>
                      <a:pt x="11113" y="2688"/>
                    </a:moveTo>
                    <a:lnTo>
                      <a:pt x="11804" y="1998"/>
                    </a:lnTo>
                    <a:lnTo>
                      <a:pt x="11902" y="2090"/>
                    </a:lnTo>
                    <a:lnTo>
                      <a:pt x="11211" y="2781"/>
                    </a:lnTo>
                    <a:close/>
                    <a:moveTo>
                      <a:pt x="2769" y="11217"/>
                    </a:moveTo>
                    <a:lnTo>
                      <a:pt x="2078" y="11908"/>
                    </a:lnTo>
                    <a:lnTo>
                      <a:pt x="1986" y="11816"/>
                    </a:lnTo>
                    <a:lnTo>
                      <a:pt x="2677" y="11125"/>
                    </a:lnTo>
                    <a:close/>
                    <a:moveTo>
                      <a:pt x="10728" y="2343"/>
                    </a:moveTo>
                    <a:lnTo>
                      <a:pt x="11355" y="1595"/>
                    </a:lnTo>
                    <a:lnTo>
                      <a:pt x="11453" y="1676"/>
                    </a:lnTo>
                    <a:lnTo>
                      <a:pt x="10825" y="2424"/>
                    </a:lnTo>
                    <a:close/>
                    <a:moveTo>
                      <a:pt x="3160" y="11562"/>
                    </a:moveTo>
                    <a:lnTo>
                      <a:pt x="2533" y="12311"/>
                    </a:lnTo>
                    <a:lnTo>
                      <a:pt x="2429" y="12224"/>
                    </a:lnTo>
                    <a:lnTo>
                      <a:pt x="3056" y="11476"/>
                    </a:lnTo>
                    <a:close/>
                    <a:moveTo>
                      <a:pt x="10307" y="2027"/>
                    </a:moveTo>
                    <a:lnTo>
                      <a:pt x="10871" y="1227"/>
                    </a:lnTo>
                    <a:lnTo>
                      <a:pt x="10981" y="1307"/>
                    </a:lnTo>
                    <a:lnTo>
                      <a:pt x="10417" y="2101"/>
                    </a:lnTo>
                    <a:close/>
                    <a:moveTo>
                      <a:pt x="3574" y="11879"/>
                    </a:moveTo>
                    <a:lnTo>
                      <a:pt x="3016" y="12679"/>
                    </a:lnTo>
                    <a:lnTo>
                      <a:pt x="2907" y="12598"/>
                    </a:lnTo>
                    <a:lnTo>
                      <a:pt x="3471" y="11798"/>
                    </a:lnTo>
                    <a:close/>
                    <a:moveTo>
                      <a:pt x="9870" y="1750"/>
                    </a:moveTo>
                    <a:lnTo>
                      <a:pt x="10359" y="910"/>
                    </a:lnTo>
                    <a:lnTo>
                      <a:pt x="10474" y="974"/>
                    </a:lnTo>
                    <a:lnTo>
                      <a:pt x="9985" y="1814"/>
                    </a:lnTo>
                    <a:close/>
                    <a:moveTo>
                      <a:pt x="4017" y="12155"/>
                    </a:moveTo>
                    <a:lnTo>
                      <a:pt x="3528" y="12995"/>
                    </a:lnTo>
                    <a:lnTo>
                      <a:pt x="3413" y="12932"/>
                    </a:lnTo>
                    <a:lnTo>
                      <a:pt x="3902" y="12086"/>
                    </a:lnTo>
                    <a:close/>
                    <a:moveTo>
                      <a:pt x="9404" y="1514"/>
                    </a:moveTo>
                    <a:lnTo>
                      <a:pt x="9813" y="628"/>
                    </a:lnTo>
                    <a:lnTo>
                      <a:pt x="9933" y="686"/>
                    </a:lnTo>
                    <a:lnTo>
                      <a:pt x="9525" y="1572"/>
                    </a:lnTo>
                    <a:close/>
                    <a:moveTo>
                      <a:pt x="4484" y="12391"/>
                    </a:moveTo>
                    <a:lnTo>
                      <a:pt x="4075" y="13277"/>
                    </a:lnTo>
                    <a:lnTo>
                      <a:pt x="3948" y="13220"/>
                    </a:lnTo>
                    <a:lnTo>
                      <a:pt x="4363" y="12334"/>
                    </a:lnTo>
                    <a:close/>
                    <a:moveTo>
                      <a:pt x="8921" y="1319"/>
                    </a:moveTo>
                    <a:lnTo>
                      <a:pt x="9254" y="404"/>
                    </a:lnTo>
                    <a:lnTo>
                      <a:pt x="9375" y="450"/>
                    </a:lnTo>
                    <a:lnTo>
                      <a:pt x="9041" y="1365"/>
                    </a:lnTo>
                    <a:close/>
                    <a:moveTo>
                      <a:pt x="4967" y="12587"/>
                    </a:moveTo>
                    <a:lnTo>
                      <a:pt x="4633" y="13496"/>
                    </a:lnTo>
                    <a:lnTo>
                      <a:pt x="4512" y="13456"/>
                    </a:lnTo>
                    <a:lnTo>
                      <a:pt x="4840" y="12541"/>
                    </a:lnTo>
                    <a:close/>
                    <a:moveTo>
                      <a:pt x="8426" y="1169"/>
                    </a:moveTo>
                    <a:lnTo>
                      <a:pt x="8679" y="225"/>
                    </a:lnTo>
                    <a:lnTo>
                      <a:pt x="8805" y="260"/>
                    </a:lnTo>
                    <a:lnTo>
                      <a:pt x="8552" y="1204"/>
                    </a:lnTo>
                    <a:close/>
                    <a:moveTo>
                      <a:pt x="5462" y="12736"/>
                    </a:moveTo>
                    <a:lnTo>
                      <a:pt x="5209" y="13680"/>
                    </a:lnTo>
                    <a:lnTo>
                      <a:pt x="5082" y="13640"/>
                    </a:lnTo>
                    <a:lnTo>
                      <a:pt x="5330" y="12702"/>
                    </a:lnTo>
                    <a:close/>
                    <a:moveTo>
                      <a:pt x="7913" y="1060"/>
                    </a:moveTo>
                    <a:lnTo>
                      <a:pt x="8086" y="105"/>
                    </a:lnTo>
                    <a:lnTo>
                      <a:pt x="8218" y="128"/>
                    </a:lnTo>
                    <a:lnTo>
                      <a:pt x="8046" y="1083"/>
                    </a:lnTo>
                    <a:close/>
                    <a:moveTo>
                      <a:pt x="5974" y="12834"/>
                    </a:moveTo>
                    <a:lnTo>
                      <a:pt x="5801" y="13795"/>
                    </a:lnTo>
                    <a:lnTo>
                      <a:pt x="5669" y="13772"/>
                    </a:lnTo>
                    <a:lnTo>
                      <a:pt x="5842" y="12817"/>
                    </a:lnTo>
                    <a:close/>
                    <a:moveTo>
                      <a:pt x="7396" y="1002"/>
                    </a:moveTo>
                    <a:lnTo>
                      <a:pt x="7482" y="30"/>
                    </a:lnTo>
                    <a:lnTo>
                      <a:pt x="7614" y="47"/>
                    </a:lnTo>
                    <a:lnTo>
                      <a:pt x="7528" y="1020"/>
                    </a:lnTo>
                    <a:close/>
                    <a:moveTo>
                      <a:pt x="6492" y="12903"/>
                    </a:moveTo>
                    <a:lnTo>
                      <a:pt x="6406" y="13870"/>
                    </a:lnTo>
                    <a:lnTo>
                      <a:pt x="6273" y="13859"/>
                    </a:lnTo>
                    <a:lnTo>
                      <a:pt x="6360" y="12886"/>
                    </a:lnTo>
                    <a:close/>
                    <a:moveTo>
                      <a:pt x="6878" y="979"/>
                    </a:moveTo>
                    <a:lnTo>
                      <a:pt x="6878" y="1"/>
                    </a:lnTo>
                    <a:lnTo>
                      <a:pt x="7010" y="1"/>
                    </a:lnTo>
                    <a:lnTo>
                      <a:pt x="7010" y="979"/>
                    </a:lnTo>
                    <a:close/>
                    <a:moveTo>
                      <a:pt x="7010" y="13893"/>
                    </a:moveTo>
                    <a:lnTo>
                      <a:pt x="6878" y="13893"/>
                    </a:lnTo>
                    <a:lnTo>
                      <a:pt x="6878" y="12915"/>
                    </a:lnTo>
                    <a:lnTo>
                      <a:pt x="7010" y="12915"/>
                    </a:lnTo>
                    <a:close/>
                    <a:moveTo>
                      <a:pt x="6360" y="1008"/>
                    </a:moveTo>
                    <a:lnTo>
                      <a:pt x="6273" y="41"/>
                    </a:lnTo>
                    <a:lnTo>
                      <a:pt x="6400" y="24"/>
                    </a:lnTo>
                    <a:lnTo>
                      <a:pt x="6492" y="997"/>
                    </a:lnTo>
                    <a:close/>
                    <a:moveTo>
                      <a:pt x="7534" y="12886"/>
                    </a:moveTo>
                    <a:lnTo>
                      <a:pt x="7620" y="13859"/>
                    </a:lnTo>
                    <a:lnTo>
                      <a:pt x="7488" y="13870"/>
                    </a:lnTo>
                    <a:lnTo>
                      <a:pt x="7396" y="12903"/>
                    </a:lnTo>
                    <a:close/>
                    <a:moveTo>
                      <a:pt x="5842" y="1089"/>
                    </a:moveTo>
                    <a:lnTo>
                      <a:pt x="5669" y="133"/>
                    </a:lnTo>
                    <a:lnTo>
                      <a:pt x="5801" y="110"/>
                    </a:lnTo>
                    <a:lnTo>
                      <a:pt x="5974" y="1066"/>
                    </a:lnTo>
                    <a:close/>
                    <a:moveTo>
                      <a:pt x="8046" y="12817"/>
                    </a:moveTo>
                    <a:lnTo>
                      <a:pt x="8218" y="13772"/>
                    </a:lnTo>
                    <a:lnTo>
                      <a:pt x="8086" y="13795"/>
                    </a:lnTo>
                    <a:lnTo>
                      <a:pt x="7913" y="12834"/>
                    </a:lnTo>
                    <a:close/>
                    <a:moveTo>
                      <a:pt x="5330" y="1204"/>
                    </a:moveTo>
                    <a:lnTo>
                      <a:pt x="5082" y="260"/>
                    </a:lnTo>
                    <a:lnTo>
                      <a:pt x="5209" y="225"/>
                    </a:lnTo>
                    <a:lnTo>
                      <a:pt x="5462" y="1169"/>
                    </a:lnTo>
                    <a:close/>
                    <a:moveTo>
                      <a:pt x="8552" y="12702"/>
                    </a:moveTo>
                    <a:lnTo>
                      <a:pt x="8805" y="13640"/>
                    </a:lnTo>
                    <a:lnTo>
                      <a:pt x="8679" y="13680"/>
                    </a:lnTo>
                    <a:lnTo>
                      <a:pt x="8426" y="12736"/>
                    </a:lnTo>
                    <a:close/>
                    <a:moveTo>
                      <a:pt x="4840" y="1371"/>
                    </a:moveTo>
                    <a:lnTo>
                      <a:pt x="4512" y="456"/>
                    </a:lnTo>
                    <a:lnTo>
                      <a:pt x="4633" y="415"/>
                    </a:lnTo>
                    <a:lnTo>
                      <a:pt x="4967" y="1325"/>
                    </a:lnTo>
                    <a:close/>
                    <a:moveTo>
                      <a:pt x="9041" y="12535"/>
                    </a:moveTo>
                    <a:lnTo>
                      <a:pt x="9375" y="13450"/>
                    </a:lnTo>
                    <a:lnTo>
                      <a:pt x="9254" y="13490"/>
                    </a:lnTo>
                    <a:lnTo>
                      <a:pt x="8921" y="12575"/>
                    </a:lnTo>
                    <a:close/>
                    <a:moveTo>
                      <a:pt x="4363" y="1572"/>
                    </a:moveTo>
                    <a:lnTo>
                      <a:pt x="3948" y="686"/>
                    </a:lnTo>
                    <a:lnTo>
                      <a:pt x="4075" y="628"/>
                    </a:lnTo>
                    <a:lnTo>
                      <a:pt x="4484" y="1514"/>
                    </a:lnTo>
                    <a:close/>
                    <a:moveTo>
                      <a:pt x="9525" y="12334"/>
                    </a:moveTo>
                    <a:lnTo>
                      <a:pt x="9933" y="13220"/>
                    </a:lnTo>
                    <a:lnTo>
                      <a:pt x="9813" y="13277"/>
                    </a:lnTo>
                    <a:lnTo>
                      <a:pt x="9404" y="12391"/>
                    </a:lnTo>
                    <a:close/>
                    <a:moveTo>
                      <a:pt x="3902" y="1814"/>
                    </a:moveTo>
                    <a:lnTo>
                      <a:pt x="3413" y="974"/>
                    </a:lnTo>
                    <a:lnTo>
                      <a:pt x="3528" y="910"/>
                    </a:lnTo>
                    <a:lnTo>
                      <a:pt x="4017" y="1750"/>
                    </a:lnTo>
                    <a:close/>
                    <a:moveTo>
                      <a:pt x="9985" y="12086"/>
                    </a:moveTo>
                    <a:lnTo>
                      <a:pt x="10474" y="12932"/>
                    </a:lnTo>
                    <a:lnTo>
                      <a:pt x="10359" y="12995"/>
                    </a:lnTo>
                    <a:lnTo>
                      <a:pt x="9870" y="12155"/>
                    </a:lnTo>
                    <a:close/>
                    <a:moveTo>
                      <a:pt x="3471" y="2101"/>
                    </a:moveTo>
                    <a:lnTo>
                      <a:pt x="2907" y="1307"/>
                    </a:lnTo>
                    <a:lnTo>
                      <a:pt x="3016" y="1227"/>
                    </a:lnTo>
                    <a:lnTo>
                      <a:pt x="3574" y="2027"/>
                    </a:lnTo>
                    <a:close/>
                    <a:moveTo>
                      <a:pt x="10417" y="11798"/>
                    </a:moveTo>
                    <a:lnTo>
                      <a:pt x="10981" y="12598"/>
                    </a:lnTo>
                    <a:lnTo>
                      <a:pt x="10871" y="12679"/>
                    </a:lnTo>
                    <a:lnTo>
                      <a:pt x="10307" y="11879"/>
                    </a:lnTo>
                    <a:close/>
                    <a:moveTo>
                      <a:pt x="3056" y="2418"/>
                    </a:moveTo>
                    <a:lnTo>
                      <a:pt x="2435" y="1681"/>
                    </a:lnTo>
                    <a:lnTo>
                      <a:pt x="2533" y="1595"/>
                    </a:lnTo>
                    <a:lnTo>
                      <a:pt x="3160" y="2343"/>
                    </a:lnTo>
                    <a:close/>
                    <a:moveTo>
                      <a:pt x="10825" y="11476"/>
                    </a:moveTo>
                    <a:lnTo>
                      <a:pt x="11453" y="12224"/>
                    </a:lnTo>
                    <a:lnTo>
                      <a:pt x="11355" y="12311"/>
                    </a:lnTo>
                    <a:lnTo>
                      <a:pt x="10728" y="11562"/>
                    </a:lnTo>
                    <a:close/>
                    <a:moveTo>
                      <a:pt x="2677" y="2781"/>
                    </a:moveTo>
                    <a:lnTo>
                      <a:pt x="1986" y="2090"/>
                    </a:lnTo>
                    <a:lnTo>
                      <a:pt x="2078" y="1998"/>
                    </a:lnTo>
                    <a:lnTo>
                      <a:pt x="2769" y="2688"/>
                    </a:lnTo>
                    <a:close/>
                    <a:moveTo>
                      <a:pt x="11211" y="11125"/>
                    </a:moveTo>
                    <a:lnTo>
                      <a:pt x="11902" y="11816"/>
                    </a:lnTo>
                    <a:lnTo>
                      <a:pt x="11804" y="11908"/>
                    </a:lnTo>
                    <a:lnTo>
                      <a:pt x="11113" y="11217"/>
                    </a:lnTo>
                    <a:close/>
                    <a:moveTo>
                      <a:pt x="2331" y="3166"/>
                    </a:moveTo>
                    <a:lnTo>
                      <a:pt x="1583" y="2545"/>
                    </a:lnTo>
                    <a:lnTo>
                      <a:pt x="1669" y="2441"/>
                    </a:lnTo>
                    <a:lnTo>
                      <a:pt x="2418" y="3068"/>
                    </a:lnTo>
                    <a:close/>
                    <a:moveTo>
                      <a:pt x="11556" y="10734"/>
                    </a:moveTo>
                    <a:lnTo>
                      <a:pt x="12304" y="11361"/>
                    </a:lnTo>
                    <a:lnTo>
                      <a:pt x="12218" y="11459"/>
                    </a:lnTo>
                    <a:lnTo>
                      <a:pt x="11470" y="10837"/>
                    </a:lnTo>
                    <a:close/>
                    <a:moveTo>
                      <a:pt x="2015" y="3586"/>
                    </a:moveTo>
                    <a:lnTo>
                      <a:pt x="1215" y="3022"/>
                    </a:lnTo>
                    <a:lnTo>
                      <a:pt x="1295" y="2919"/>
                    </a:lnTo>
                    <a:lnTo>
                      <a:pt x="2095" y="3477"/>
                    </a:lnTo>
                    <a:close/>
                    <a:moveTo>
                      <a:pt x="11873" y="10319"/>
                    </a:moveTo>
                    <a:lnTo>
                      <a:pt x="12667" y="10878"/>
                    </a:lnTo>
                    <a:lnTo>
                      <a:pt x="12592" y="10987"/>
                    </a:lnTo>
                    <a:lnTo>
                      <a:pt x="11792" y="10429"/>
                    </a:lnTo>
                    <a:close/>
                    <a:moveTo>
                      <a:pt x="1744" y="4024"/>
                    </a:moveTo>
                    <a:lnTo>
                      <a:pt x="898" y="3534"/>
                    </a:lnTo>
                    <a:lnTo>
                      <a:pt x="967" y="3419"/>
                    </a:lnTo>
                    <a:lnTo>
                      <a:pt x="1808" y="3908"/>
                    </a:lnTo>
                    <a:close/>
                    <a:moveTo>
                      <a:pt x="12143" y="9882"/>
                    </a:moveTo>
                    <a:lnTo>
                      <a:pt x="12983" y="10371"/>
                    </a:lnTo>
                    <a:lnTo>
                      <a:pt x="12920" y="10486"/>
                    </a:lnTo>
                    <a:lnTo>
                      <a:pt x="12080" y="9997"/>
                    </a:lnTo>
                    <a:close/>
                    <a:moveTo>
                      <a:pt x="1560" y="4369"/>
                    </a:moveTo>
                    <a:lnTo>
                      <a:pt x="1503" y="4490"/>
                    </a:lnTo>
                    <a:lnTo>
                      <a:pt x="622" y="4081"/>
                    </a:lnTo>
                    <a:lnTo>
                      <a:pt x="680" y="3960"/>
                    </a:lnTo>
                    <a:close/>
                    <a:moveTo>
                      <a:pt x="12322" y="9537"/>
                    </a:moveTo>
                    <a:lnTo>
                      <a:pt x="12379" y="9410"/>
                    </a:lnTo>
                    <a:lnTo>
                      <a:pt x="13265" y="9824"/>
                    </a:lnTo>
                    <a:lnTo>
                      <a:pt x="13208" y="9945"/>
                    </a:lnTo>
                    <a:close/>
                    <a:moveTo>
                      <a:pt x="1359" y="4852"/>
                    </a:moveTo>
                    <a:lnTo>
                      <a:pt x="1318" y="4973"/>
                    </a:lnTo>
                    <a:lnTo>
                      <a:pt x="403" y="4645"/>
                    </a:lnTo>
                    <a:lnTo>
                      <a:pt x="444" y="4518"/>
                    </a:lnTo>
                    <a:close/>
                    <a:moveTo>
                      <a:pt x="12523" y="9053"/>
                    </a:moveTo>
                    <a:lnTo>
                      <a:pt x="12569" y="8932"/>
                    </a:lnTo>
                    <a:lnTo>
                      <a:pt x="13484" y="9260"/>
                    </a:lnTo>
                    <a:lnTo>
                      <a:pt x="13438" y="9381"/>
                    </a:lnTo>
                    <a:close/>
                    <a:moveTo>
                      <a:pt x="1198" y="5341"/>
                    </a:moveTo>
                    <a:lnTo>
                      <a:pt x="1157" y="5468"/>
                    </a:lnTo>
                    <a:lnTo>
                      <a:pt x="219" y="5221"/>
                    </a:lnTo>
                    <a:lnTo>
                      <a:pt x="254" y="5088"/>
                    </a:lnTo>
                    <a:close/>
                    <a:moveTo>
                      <a:pt x="12690" y="8564"/>
                    </a:moveTo>
                    <a:lnTo>
                      <a:pt x="12725" y="8432"/>
                    </a:lnTo>
                    <a:lnTo>
                      <a:pt x="13668" y="8685"/>
                    </a:lnTo>
                    <a:lnTo>
                      <a:pt x="13634" y="8817"/>
                    </a:lnTo>
                    <a:close/>
                    <a:moveTo>
                      <a:pt x="1083" y="5854"/>
                    </a:moveTo>
                    <a:lnTo>
                      <a:pt x="1059" y="5980"/>
                    </a:lnTo>
                    <a:lnTo>
                      <a:pt x="104" y="5808"/>
                    </a:lnTo>
                    <a:lnTo>
                      <a:pt x="121" y="5681"/>
                    </a:lnTo>
                    <a:close/>
                    <a:moveTo>
                      <a:pt x="12805" y="8052"/>
                    </a:moveTo>
                    <a:lnTo>
                      <a:pt x="12828" y="7925"/>
                    </a:lnTo>
                    <a:lnTo>
                      <a:pt x="13783" y="8098"/>
                    </a:lnTo>
                    <a:lnTo>
                      <a:pt x="13760" y="8225"/>
                    </a:lnTo>
                    <a:close/>
                    <a:moveTo>
                      <a:pt x="1008" y="6360"/>
                    </a:moveTo>
                    <a:lnTo>
                      <a:pt x="996" y="6492"/>
                    </a:lnTo>
                    <a:lnTo>
                      <a:pt x="24" y="6406"/>
                    </a:lnTo>
                    <a:lnTo>
                      <a:pt x="35" y="6274"/>
                    </a:lnTo>
                    <a:close/>
                    <a:moveTo>
                      <a:pt x="12886" y="7534"/>
                    </a:moveTo>
                    <a:lnTo>
                      <a:pt x="12897" y="7402"/>
                    </a:lnTo>
                    <a:lnTo>
                      <a:pt x="13870" y="7488"/>
                    </a:lnTo>
                    <a:lnTo>
                      <a:pt x="13858" y="762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3"/>
              <p:cNvSpPr/>
              <p:nvPr/>
            </p:nvSpPr>
            <p:spPr>
              <a:xfrm>
                <a:off x="6573635" y="1921865"/>
                <a:ext cx="199103" cy="201929"/>
              </a:xfrm>
              <a:custGeom>
                <a:avLst/>
                <a:gdLst/>
                <a:ahLst/>
                <a:cxnLst/>
                <a:rect l="l" t="t" r="r" b="b"/>
                <a:pathLst>
                  <a:path w="3241" h="3287" extrusionOk="0">
                    <a:moveTo>
                      <a:pt x="3240" y="576"/>
                    </a:moveTo>
                    <a:lnTo>
                      <a:pt x="979" y="0"/>
                    </a:lnTo>
                    <a:cubicBezTo>
                      <a:pt x="789" y="535"/>
                      <a:pt x="443" y="996"/>
                      <a:pt x="0" y="1318"/>
                    </a:cubicBezTo>
                    <a:lnTo>
                      <a:pt x="1266" y="3286"/>
                    </a:lnTo>
                    <a:cubicBezTo>
                      <a:pt x="2199" y="2636"/>
                      <a:pt x="2912" y="1686"/>
                      <a:pt x="3240" y="5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3"/>
              <p:cNvSpPr/>
              <p:nvPr/>
            </p:nvSpPr>
            <p:spPr>
              <a:xfrm>
                <a:off x="6161418" y="1554496"/>
                <a:ext cx="364909" cy="461788"/>
              </a:xfrm>
              <a:custGeom>
                <a:avLst/>
                <a:gdLst/>
                <a:ahLst/>
                <a:cxnLst/>
                <a:rect l="l" t="t" r="r" b="b"/>
                <a:pathLst>
                  <a:path w="5940" h="7517" extrusionOk="0">
                    <a:moveTo>
                      <a:pt x="5087" y="1"/>
                    </a:moveTo>
                    <a:cubicBezTo>
                      <a:pt x="2285" y="1"/>
                      <a:pt x="0" y="2280"/>
                      <a:pt x="0" y="5088"/>
                    </a:cubicBezTo>
                    <a:cubicBezTo>
                      <a:pt x="0" y="5963"/>
                      <a:pt x="225" y="6792"/>
                      <a:pt x="622" y="7517"/>
                    </a:cubicBezTo>
                    <a:lnTo>
                      <a:pt x="2613" y="6303"/>
                    </a:lnTo>
                    <a:cubicBezTo>
                      <a:pt x="2434" y="5934"/>
                      <a:pt x="2331" y="5526"/>
                      <a:pt x="2331" y="5094"/>
                    </a:cubicBezTo>
                    <a:cubicBezTo>
                      <a:pt x="2331" y="3575"/>
                      <a:pt x="3562" y="2343"/>
                      <a:pt x="5082" y="2343"/>
                    </a:cubicBezTo>
                    <a:cubicBezTo>
                      <a:pt x="5197" y="2343"/>
                      <a:pt x="5306" y="2355"/>
                      <a:pt x="5410" y="2366"/>
                    </a:cubicBezTo>
                    <a:lnTo>
                      <a:pt x="5939" y="87"/>
                    </a:lnTo>
                    <a:cubicBezTo>
                      <a:pt x="5663" y="24"/>
                      <a:pt x="5375" y="1"/>
                      <a:pt x="5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3"/>
              <p:cNvSpPr/>
              <p:nvPr/>
            </p:nvSpPr>
            <p:spPr>
              <a:xfrm>
                <a:off x="6142312" y="1527650"/>
                <a:ext cx="665375" cy="665068"/>
              </a:xfrm>
              <a:custGeom>
                <a:avLst/>
                <a:gdLst/>
                <a:ahLst/>
                <a:cxnLst/>
                <a:rect l="l" t="t" r="r" b="b"/>
                <a:pathLst>
                  <a:path w="10831" h="10826" extrusionOk="0">
                    <a:moveTo>
                      <a:pt x="1261" y="5410"/>
                    </a:moveTo>
                    <a:cubicBezTo>
                      <a:pt x="1261" y="7735"/>
                      <a:pt x="3154" y="9628"/>
                      <a:pt x="5485" y="9628"/>
                    </a:cubicBezTo>
                    <a:cubicBezTo>
                      <a:pt x="7815" y="9628"/>
                      <a:pt x="9709" y="7735"/>
                      <a:pt x="9709" y="5410"/>
                    </a:cubicBezTo>
                    <a:cubicBezTo>
                      <a:pt x="9709" y="3079"/>
                      <a:pt x="7815" y="1186"/>
                      <a:pt x="5485" y="1186"/>
                    </a:cubicBezTo>
                    <a:cubicBezTo>
                      <a:pt x="3165" y="1186"/>
                      <a:pt x="1261" y="3085"/>
                      <a:pt x="1261" y="5410"/>
                    </a:cubicBezTo>
                    <a:close/>
                    <a:moveTo>
                      <a:pt x="9657" y="5410"/>
                    </a:moveTo>
                    <a:cubicBezTo>
                      <a:pt x="9657" y="7712"/>
                      <a:pt x="7787" y="9582"/>
                      <a:pt x="5485" y="9582"/>
                    </a:cubicBezTo>
                    <a:cubicBezTo>
                      <a:pt x="3183" y="9582"/>
                      <a:pt x="1312" y="7712"/>
                      <a:pt x="1312" y="5410"/>
                    </a:cubicBezTo>
                    <a:cubicBezTo>
                      <a:pt x="1312" y="3108"/>
                      <a:pt x="3183" y="1238"/>
                      <a:pt x="5485" y="1238"/>
                    </a:cubicBezTo>
                    <a:cubicBezTo>
                      <a:pt x="7787" y="1238"/>
                      <a:pt x="9657" y="3114"/>
                      <a:pt x="9657" y="5410"/>
                    </a:cubicBezTo>
                    <a:close/>
                    <a:moveTo>
                      <a:pt x="760" y="5358"/>
                    </a:moveTo>
                    <a:lnTo>
                      <a:pt x="760" y="5456"/>
                    </a:lnTo>
                    <a:lnTo>
                      <a:pt x="0" y="5456"/>
                    </a:lnTo>
                    <a:lnTo>
                      <a:pt x="0" y="5358"/>
                    </a:lnTo>
                    <a:close/>
                    <a:moveTo>
                      <a:pt x="10071" y="5468"/>
                    </a:moveTo>
                    <a:lnTo>
                      <a:pt x="10071" y="5364"/>
                    </a:lnTo>
                    <a:lnTo>
                      <a:pt x="10831" y="5364"/>
                    </a:lnTo>
                    <a:lnTo>
                      <a:pt x="10831" y="5468"/>
                    </a:lnTo>
                    <a:close/>
                    <a:moveTo>
                      <a:pt x="783" y="5871"/>
                    </a:moveTo>
                    <a:lnTo>
                      <a:pt x="29" y="5934"/>
                    </a:lnTo>
                    <a:lnTo>
                      <a:pt x="18" y="5830"/>
                    </a:lnTo>
                    <a:lnTo>
                      <a:pt x="777" y="5767"/>
                    </a:lnTo>
                    <a:close/>
                    <a:moveTo>
                      <a:pt x="10048" y="4956"/>
                    </a:moveTo>
                    <a:lnTo>
                      <a:pt x="10802" y="4892"/>
                    </a:lnTo>
                    <a:lnTo>
                      <a:pt x="10808" y="4990"/>
                    </a:lnTo>
                    <a:lnTo>
                      <a:pt x="10054" y="5053"/>
                    </a:lnTo>
                    <a:close/>
                    <a:moveTo>
                      <a:pt x="841" y="6273"/>
                    </a:moveTo>
                    <a:lnTo>
                      <a:pt x="92" y="6400"/>
                    </a:lnTo>
                    <a:lnTo>
                      <a:pt x="69" y="6302"/>
                    </a:lnTo>
                    <a:lnTo>
                      <a:pt x="818" y="6170"/>
                    </a:lnTo>
                    <a:close/>
                    <a:moveTo>
                      <a:pt x="9991" y="4553"/>
                    </a:moveTo>
                    <a:lnTo>
                      <a:pt x="10739" y="4420"/>
                    </a:lnTo>
                    <a:lnTo>
                      <a:pt x="10762" y="4524"/>
                    </a:lnTo>
                    <a:lnTo>
                      <a:pt x="10014" y="4651"/>
                    </a:lnTo>
                    <a:close/>
                    <a:moveTo>
                      <a:pt x="933" y="6665"/>
                    </a:moveTo>
                    <a:lnTo>
                      <a:pt x="202" y="6860"/>
                    </a:lnTo>
                    <a:lnTo>
                      <a:pt x="167" y="6763"/>
                    </a:lnTo>
                    <a:lnTo>
                      <a:pt x="904" y="6567"/>
                    </a:lnTo>
                    <a:close/>
                    <a:moveTo>
                      <a:pt x="9899" y="4156"/>
                    </a:moveTo>
                    <a:lnTo>
                      <a:pt x="10629" y="3960"/>
                    </a:lnTo>
                    <a:lnTo>
                      <a:pt x="10658" y="4064"/>
                    </a:lnTo>
                    <a:lnTo>
                      <a:pt x="9927" y="4259"/>
                    </a:lnTo>
                    <a:close/>
                    <a:moveTo>
                      <a:pt x="1065" y="7050"/>
                    </a:moveTo>
                    <a:lnTo>
                      <a:pt x="351" y="7309"/>
                    </a:lnTo>
                    <a:lnTo>
                      <a:pt x="311" y="7206"/>
                    </a:lnTo>
                    <a:lnTo>
                      <a:pt x="1025" y="6947"/>
                    </a:lnTo>
                    <a:close/>
                    <a:moveTo>
                      <a:pt x="9772" y="3770"/>
                    </a:moveTo>
                    <a:lnTo>
                      <a:pt x="10486" y="3511"/>
                    </a:lnTo>
                    <a:lnTo>
                      <a:pt x="10520" y="3609"/>
                    </a:lnTo>
                    <a:lnTo>
                      <a:pt x="9812" y="3868"/>
                    </a:lnTo>
                    <a:close/>
                    <a:moveTo>
                      <a:pt x="1220" y="7424"/>
                    </a:moveTo>
                    <a:lnTo>
                      <a:pt x="530" y="7747"/>
                    </a:lnTo>
                    <a:lnTo>
                      <a:pt x="489" y="7655"/>
                    </a:lnTo>
                    <a:lnTo>
                      <a:pt x="1180" y="7327"/>
                    </a:lnTo>
                    <a:close/>
                    <a:moveTo>
                      <a:pt x="9611" y="3396"/>
                    </a:moveTo>
                    <a:lnTo>
                      <a:pt x="10296" y="3068"/>
                    </a:lnTo>
                    <a:lnTo>
                      <a:pt x="10342" y="3166"/>
                    </a:lnTo>
                    <a:lnTo>
                      <a:pt x="9651" y="3488"/>
                    </a:lnTo>
                    <a:close/>
                    <a:moveTo>
                      <a:pt x="1416" y="7781"/>
                    </a:moveTo>
                    <a:lnTo>
                      <a:pt x="754" y="8161"/>
                    </a:lnTo>
                    <a:lnTo>
                      <a:pt x="702" y="8075"/>
                    </a:lnTo>
                    <a:lnTo>
                      <a:pt x="1364" y="7695"/>
                    </a:lnTo>
                    <a:close/>
                    <a:moveTo>
                      <a:pt x="9421" y="3039"/>
                    </a:moveTo>
                    <a:lnTo>
                      <a:pt x="10083" y="2659"/>
                    </a:lnTo>
                    <a:lnTo>
                      <a:pt x="10135" y="2746"/>
                    </a:lnTo>
                    <a:lnTo>
                      <a:pt x="9473" y="3125"/>
                    </a:lnTo>
                    <a:close/>
                    <a:moveTo>
                      <a:pt x="1629" y="8121"/>
                    </a:moveTo>
                    <a:lnTo>
                      <a:pt x="1007" y="8558"/>
                    </a:lnTo>
                    <a:lnTo>
                      <a:pt x="950" y="8472"/>
                    </a:lnTo>
                    <a:lnTo>
                      <a:pt x="1571" y="8034"/>
                    </a:lnTo>
                    <a:close/>
                    <a:moveTo>
                      <a:pt x="9197" y="2694"/>
                    </a:moveTo>
                    <a:lnTo>
                      <a:pt x="9824" y="2257"/>
                    </a:lnTo>
                    <a:lnTo>
                      <a:pt x="9881" y="2343"/>
                    </a:lnTo>
                    <a:lnTo>
                      <a:pt x="9254" y="2780"/>
                    </a:lnTo>
                    <a:close/>
                    <a:moveTo>
                      <a:pt x="1882" y="8443"/>
                    </a:moveTo>
                    <a:lnTo>
                      <a:pt x="1301" y="8932"/>
                    </a:lnTo>
                    <a:lnTo>
                      <a:pt x="1238" y="8852"/>
                    </a:lnTo>
                    <a:lnTo>
                      <a:pt x="1819" y="8362"/>
                    </a:lnTo>
                    <a:close/>
                    <a:moveTo>
                      <a:pt x="8949" y="2377"/>
                    </a:moveTo>
                    <a:lnTo>
                      <a:pt x="9530" y="1888"/>
                    </a:lnTo>
                    <a:lnTo>
                      <a:pt x="9594" y="1969"/>
                    </a:lnTo>
                    <a:lnTo>
                      <a:pt x="9012" y="2458"/>
                    </a:lnTo>
                    <a:close/>
                    <a:moveTo>
                      <a:pt x="2164" y="8736"/>
                    </a:moveTo>
                    <a:lnTo>
                      <a:pt x="1623" y="9277"/>
                    </a:lnTo>
                    <a:lnTo>
                      <a:pt x="1548" y="9208"/>
                    </a:lnTo>
                    <a:lnTo>
                      <a:pt x="2089" y="8667"/>
                    </a:lnTo>
                    <a:close/>
                    <a:moveTo>
                      <a:pt x="8673" y="2084"/>
                    </a:moveTo>
                    <a:lnTo>
                      <a:pt x="9214" y="1543"/>
                    </a:lnTo>
                    <a:lnTo>
                      <a:pt x="9283" y="1618"/>
                    </a:lnTo>
                    <a:lnTo>
                      <a:pt x="8748" y="2159"/>
                    </a:lnTo>
                    <a:close/>
                    <a:moveTo>
                      <a:pt x="2463" y="9013"/>
                    </a:moveTo>
                    <a:lnTo>
                      <a:pt x="1974" y="9594"/>
                    </a:lnTo>
                    <a:lnTo>
                      <a:pt x="1899" y="9531"/>
                    </a:lnTo>
                    <a:lnTo>
                      <a:pt x="2389" y="8949"/>
                    </a:lnTo>
                    <a:close/>
                    <a:moveTo>
                      <a:pt x="8374" y="1813"/>
                    </a:moveTo>
                    <a:lnTo>
                      <a:pt x="8863" y="1226"/>
                    </a:lnTo>
                    <a:lnTo>
                      <a:pt x="8938" y="1295"/>
                    </a:lnTo>
                    <a:lnTo>
                      <a:pt x="8448" y="1877"/>
                    </a:lnTo>
                    <a:close/>
                    <a:moveTo>
                      <a:pt x="2791" y="9249"/>
                    </a:moveTo>
                    <a:lnTo>
                      <a:pt x="2348" y="9876"/>
                    </a:lnTo>
                    <a:lnTo>
                      <a:pt x="2262" y="9818"/>
                    </a:lnTo>
                    <a:lnTo>
                      <a:pt x="2699" y="9191"/>
                    </a:lnTo>
                    <a:close/>
                    <a:moveTo>
                      <a:pt x="8040" y="1566"/>
                    </a:moveTo>
                    <a:lnTo>
                      <a:pt x="8477" y="939"/>
                    </a:lnTo>
                    <a:lnTo>
                      <a:pt x="8563" y="996"/>
                    </a:lnTo>
                    <a:lnTo>
                      <a:pt x="8126" y="1623"/>
                    </a:lnTo>
                    <a:close/>
                    <a:moveTo>
                      <a:pt x="3131" y="9462"/>
                    </a:moveTo>
                    <a:lnTo>
                      <a:pt x="2751" y="10123"/>
                    </a:lnTo>
                    <a:lnTo>
                      <a:pt x="2665" y="10077"/>
                    </a:lnTo>
                    <a:lnTo>
                      <a:pt x="3045" y="9416"/>
                    </a:lnTo>
                    <a:close/>
                    <a:moveTo>
                      <a:pt x="7695" y="1353"/>
                    </a:moveTo>
                    <a:lnTo>
                      <a:pt x="8074" y="691"/>
                    </a:lnTo>
                    <a:lnTo>
                      <a:pt x="8161" y="737"/>
                    </a:lnTo>
                    <a:lnTo>
                      <a:pt x="7781" y="1399"/>
                    </a:lnTo>
                    <a:close/>
                    <a:moveTo>
                      <a:pt x="3493" y="9651"/>
                    </a:moveTo>
                    <a:lnTo>
                      <a:pt x="3171" y="10342"/>
                    </a:lnTo>
                    <a:lnTo>
                      <a:pt x="3079" y="10302"/>
                    </a:lnTo>
                    <a:lnTo>
                      <a:pt x="3401" y="9605"/>
                    </a:lnTo>
                    <a:close/>
                    <a:moveTo>
                      <a:pt x="7338" y="1169"/>
                    </a:moveTo>
                    <a:lnTo>
                      <a:pt x="7660" y="478"/>
                    </a:lnTo>
                    <a:lnTo>
                      <a:pt x="7752" y="524"/>
                    </a:lnTo>
                    <a:lnTo>
                      <a:pt x="7430" y="1215"/>
                    </a:lnTo>
                    <a:close/>
                    <a:moveTo>
                      <a:pt x="3873" y="9801"/>
                    </a:moveTo>
                    <a:lnTo>
                      <a:pt x="3614" y="10515"/>
                    </a:lnTo>
                    <a:lnTo>
                      <a:pt x="3517" y="10480"/>
                    </a:lnTo>
                    <a:lnTo>
                      <a:pt x="3775" y="9767"/>
                    </a:lnTo>
                    <a:close/>
                    <a:moveTo>
                      <a:pt x="6964" y="1019"/>
                    </a:moveTo>
                    <a:lnTo>
                      <a:pt x="7223" y="306"/>
                    </a:lnTo>
                    <a:lnTo>
                      <a:pt x="7320" y="346"/>
                    </a:lnTo>
                    <a:lnTo>
                      <a:pt x="7061" y="1054"/>
                    </a:lnTo>
                    <a:close/>
                    <a:moveTo>
                      <a:pt x="4265" y="9916"/>
                    </a:moveTo>
                    <a:lnTo>
                      <a:pt x="4069" y="10653"/>
                    </a:lnTo>
                    <a:lnTo>
                      <a:pt x="3965" y="10624"/>
                    </a:lnTo>
                    <a:lnTo>
                      <a:pt x="4161" y="9887"/>
                    </a:lnTo>
                    <a:close/>
                    <a:moveTo>
                      <a:pt x="6572" y="904"/>
                    </a:moveTo>
                    <a:lnTo>
                      <a:pt x="6768" y="173"/>
                    </a:lnTo>
                    <a:lnTo>
                      <a:pt x="6866" y="202"/>
                    </a:lnTo>
                    <a:lnTo>
                      <a:pt x="6676" y="933"/>
                    </a:lnTo>
                    <a:close/>
                    <a:moveTo>
                      <a:pt x="4662" y="10002"/>
                    </a:moveTo>
                    <a:lnTo>
                      <a:pt x="4529" y="10751"/>
                    </a:lnTo>
                    <a:lnTo>
                      <a:pt x="4426" y="10728"/>
                    </a:lnTo>
                    <a:lnTo>
                      <a:pt x="4558" y="9979"/>
                    </a:lnTo>
                    <a:close/>
                    <a:moveTo>
                      <a:pt x="6169" y="818"/>
                    </a:moveTo>
                    <a:lnTo>
                      <a:pt x="6302" y="70"/>
                    </a:lnTo>
                    <a:lnTo>
                      <a:pt x="6400" y="93"/>
                    </a:lnTo>
                    <a:lnTo>
                      <a:pt x="6273" y="841"/>
                    </a:lnTo>
                    <a:close/>
                    <a:moveTo>
                      <a:pt x="5065" y="10049"/>
                    </a:moveTo>
                    <a:lnTo>
                      <a:pt x="4996" y="10802"/>
                    </a:lnTo>
                    <a:lnTo>
                      <a:pt x="4898" y="10797"/>
                    </a:lnTo>
                    <a:lnTo>
                      <a:pt x="4961" y="10037"/>
                    </a:lnTo>
                    <a:close/>
                    <a:moveTo>
                      <a:pt x="5767" y="766"/>
                    </a:moveTo>
                    <a:lnTo>
                      <a:pt x="5830" y="12"/>
                    </a:lnTo>
                    <a:lnTo>
                      <a:pt x="5934" y="18"/>
                    </a:lnTo>
                    <a:lnTo>
                      <a:pt x="5870" y="778"/>
                    </a:lnTo>
                    <a:close/>
                    <a:moveTo>
                      <a:pt x="5467" y="10060"/>
                    </a:moveTo>
                    <a:lnTo>
                      <a:pt x="5467" y="10825"/>
                    </a:lnTo>
                    <a:lnTo>
                      <a:pt x="5364" y="10825"/>
                    </a:lnTo>
                    <a:lnTo>
                      <a:pt x="5364" y="10060"/>
                    </a:lnTo>
                    <a:close/>
                    <a:moveTo>
                      <a:pt x="5364" y="1"/>
                    </a:moveTo>
                    <a:lnTo>
                      <a:pt x="5467" y="1"/>
                    </a:lnTo>
                    <a:lnTo>
                      <a:pt x="5467" y="760"/>
                    </a:lnTo>
                    <a:lnTo>
                      <a:pt x="5364" y="760"/>
                    </a:lnTo>
                    <a:close/>
                    <a:moveTo>
                      <a:pt x="5876" y="10037"/>
                    </a:moveTo>
                    <a:lnTo>
                      <a:pt x="5939" y="10797"/>
                    </a:lnTo>
                    <a:lnTo>
                      <a:pt x="5841" y="10802"/>
                    </a:lnTo>
                    <a:lnTo>
                      <a:pt x="5772" y="10049"/>
                    </a:lnTo>
                    <a:close/>
                    <a:moveTo>
                      <a:pt x="4961" y="778"/>
                    </a:moveTo>
                    <a:lnTo>
                      <a:pt x="4898" y="18"/>
                    </a:lnTo>
                    <a:lnTo>
                      <a:pt x="4996" y="12"/>
                    </a:lnTo>
                    <a:lnTo>
                      <a:pt x="5065" y="766"/>
                    </a:lnTo>
                    <a:close/>
                    <a:moveTo>
                      <a:pt x="6279" y="9985"/>
                    </a:moveTo>
                    <a:lnTo>
                      <a:pt x="6405" y="10733"/>
                    </a:lnTo>
                    <a:lnTo>
                      <a:pt x="6308" y="10751"/>
                    </a:lnTo>
                    <a:lnTo>
                      <a:pt x="6175" y="10002"/>
                    </a:lnTo>
                    <a:close/>
                    <a:moveTo>
                      <a:pt x="4558" y="835"/>
                    </a:moveTo>
                    <a:lnTo>
                      <a:pt x="4432" y="87"/>
                    </a:lnTo>
                    <a:lnTo>
                      <a:pt x="4529" y="64"/>
                    </a:lnTo>
                    <a:lnTo>
                      <a:pt x="4662" y="812"/>
                    </a:lnTo>
                    <a:close/>
                    <a:moveTo>
                      <a:pt x="6676" y="9887"/>
                    </a:moveTo>
                    <a:lnTo>
                      <a:pt x="6866" y="10624"/>
                    </a:lnTo>
                    <a:lnTo>
                      <a:pt x="6768" y="10653"/>
                    </a:lnTo>
                    <a:lnTo>
                      <a:pt x="6572" y="9916"/>
                    </a:lnTo>
                    <a:close/>
                    <a:moveTo>
                      <a:pt x="4161" y="927"/>
                    </a:moveTo>
                    <a:lnTo>
                      <a:pt x="3971" y="191"/>
                    </a:lnTo>
                    <a:lnTo>
                      <a:pt x="4069" y="162"/>
                    </a:lnTo>
                    <a:lnTo>
                      <a:pt x="4265" y="898"/>
                    </a:lnTo>
                    <a:close/>
                    <a:moveTo>
                      <a:pt x="7056" y="9767"/>
                    </a:moveTo>
                    <a:lnTo>
                      <a:pt x="7315" y="10480"/>
                    </a:lnTo>
                    <a:lnTo>
                      <a:pt x="7211" y="10515"/>
                    </a:lnTo>
                    <a:lnTo>
                      <a:pt x="6952" y="9801"/>
                    </a:lnTo>
                    <a:close/>
                    <a:moveTo>
                      <a:pt x="3775" y="1054"/>
                    </a:moveTo>
                    <a:lnTo>
                      <a:pt x="3517" y="346"/>
                    </a:lnTo>
                    <a:lnTo>
                      <a:pt x="3614" y="306"/>
                    </a:lnTo>
                    <a:lnTo>
                      <a:pt x="3873" y="1019"/>
                    </a:lnTo>
                    <a:close/>
                    <a:moveTo>
                      <a:pt x="7430" y="9605"/>
                    </a:moveTo>
                    <a:lnTo>
                      <a:pt x="7752" y="10302"/>
                    </a:lnTo>
                    <a:lnTo>
                      <a:pt x="7660" y="10342"/>
                    </a:lnTo>
                    <a:lnTo>
                      <a:pt x="7338" y="9651"/>
                    </a:lnTo>
                    <a:close/>
                    <a:moveTo>
                      <a:pt x="3401" y="1215"/>
                    </a:moveTo>
                    <a:lnTo>
                      <a:pt x="3079" y="524"/>
                    </a:lnTo>
                    <a:lnTo>
                      <a:pt x="3171" y="478"/>
                    </a:lnTo>
                    <a:lnTo>
                      <a:pt x="3493" y="1169"/>
                    </a:lnTo>
                    <a:close/>
                    <a:moveTo>
                      <a:pt x="7787" y="9416"/>
                    </a:moveTo>
                    <a:lnTo>
                      <a:pt x="8172" y="10077"/>
                    </a:lnTo>
                    <a:lnTo>
                      <a:pt x="8086" y="10123"/>
                    </a:lnTo>
                    <a:lnTo>
                      <a:pt x="7700" y="9462"/>
                    </a:lnTo>
                    <a:close/>
                    <a:moveTo>
                      <a:pt x="3039" y="1411"/>
                    </a:moveTo>
                    <a:lnTo>
                      <a:pt x="2659" y="749"/>
                    </a:lnTo>
                    <a:lnTo>
                      <a:pt x="2745" y="697"/>
                    </a:lnTo>
                    <a:lnTo>
                      <a:pt x="3125" y="1359"/>
                    </a:lnTo>
                    <a:close/>
                    <a:moveTo>
                      <a:pt x="8126" y="9191"/>
                    </a:moveTo>
                    <a:lnTo>
                      <a:pt x="8563" y="9818"/>
                    </a:lnTo>
                    <a:lnTo>
                      <a:pt x="8477" y="9876"/>
                    </a:lnTo>
                    <a:lnTo>
                      <a:pt x="8040" y="9249"/>
                    </a:lnTo>
                    <a:close/>
                    <a:moveTo>
                      <a:pt x="2699" y="1629"/>
                    </a:moveTo>
                    <a:lnTo>
                      <a:pt x="2262" y="1008"/>
                    </a:lnTo>
                    <a:lnTo>
                      <a:pt x="2348" y="950"/>
                    </a:lnTo>
                    <a:lnTo>
                      <a:pt x="2791" y="1572"/>
                    </a:lnTo>
                    <a:close/>
                    <a:moveTo>
                      <a:pt x="8448" y="8938"/>
                    </a:moveTo>
                    <a:lnTo>
                      <a:pt x="8938" y="9525"/>
                    </a:lnTo>
                    <a:lnTo>
                      <a:pt x="8863" y="9588"/>
                    </a:lnTo>
                    <a:lnTo>
                      <a:pt x="8374" y="9007"/>
                    </a:lnTo>
                    <a:close/>
                    <a:moveTo>
                      <a:pt x="2389" y="1877"/>
                    </a:moveTo>
                    <a:lnTo>
                      <a:pt x="1899" y="1295"/>
                    </a:lnTo>
                    <a:lnTo>
                      <a:pt x="1974" y="1226"/>
                    </a:lnTo>
                    <a:lnTo>
                      <a:pt x="2463" y="1813"/>
                    </a:lnTo>
                    <a:close/>
                    <a:moveTo>
                      <a:pt x="8748" y="8667"/>
                    </a:moveTo>
                    <a:lnTo>
                      <a:pt x="9283" y="9208"/>
                    </a:lnTo>
                    <a:lnTo>
                      <a:pt x="9214" y="9277"/>
                    </a:lnTo>
                    <a:lnTo>
                      <a:pt x="8673" y="8736"/>
                    </a:lnTo>
                    <a:close/>
                    <a:moveTo>
                      <a:pt x="2089" y="2159"/>
                    </a:moveTo>
                    <a:lnTo>
                      <a:pt x="1548" y="1618"/>
                    </a:lnTo>
                    <a:lnTo>
                      <a:pt x="1623" y="1543"/>
                    </a:lnTo>
                    <a:lnTo>
                      <a:pt x="2164" y="2084"/>
                    </a:lnTo>
                    <a:close/>
                    <a:moveTo>
                      <a:pt x="9012" y="8362"/>
                    </a:moveTo>
                    <a:lnTo>
                      <a:pt x="9594" y="8852"/>
                    </a:lnTo>
                    <a:lnTo>
                      <a:pt x="9530" y="8932"/>
                    </a:lnTo>
                    <a:lnTo>
                      <a:pt x="8949" y="8443"/>
                    </a:lnTo>
                    <a:close/>
                    <a:moveTo>
                      <a:pt x="1819" y="2458"/>
                    </a:moveTo>
                    <a:lnTo>
                      <a:pt x="1238" y="1969"/>
                    </a:lnTo>
                    <a:lnTo>
                      <a:pt x="1301" y="1888"/>
                    </a:lnTo>
                    <a:lnTo>
                      <a:pt x="1882" y="2377"/>
                    </a:lnTo>
                    <a:close/>
                    <a:moveTo>
                      <a:pt x="9254" y="8034"/>
                    </a:moveTo>
                    <a:lnTo>
                      <a:pt x="9881" y="8472"/>
                    </a:lnTo>
                    <a:lnTo>
                      <a:pt x="9824" y="8558"/>
                    </a:lnTo>
                    <a:lnTo>
                      <a:pt x="9197" y="8121"/>
                    </a:lnTo>
                    <a:close/>
                    <a:moveTo>
                      <a:pt x="1571" y="2780"/>
                    </a:moveTo>
                    <a:lnTo>
                      <a:pt x="950" y="2343"/>
                    </a:lnTo>
                    <a:lnTo>
                      <a:pt x="1007" y="2257"/>
                    </a:lnTo>
                    <a:lnTo>
                      <a:pt x="1629" y="2694"/>
                    </a:lnTo>
                    <a:close/>
                    <a:moveTo>
                      <a:pt x="9473" y="7695"/>
                    </a:moveTo>
                    <a:lnTo>
                      <a:pt x="10135" y="8075"/>
                    </a:lnTo>
                    <a:lnTo>
                      <a:pt x="10083" y="8161"/>
                    </a:lnTo>
                    <a:lnTo>
                      <a:pt x="9421" y="7781"/>
                    </a:lnTo>
                    <a:close/>
                    <a:moveTo>
                      <a:pt x="1358" y="3125"/>
                    </a:moveTo>
                    <a:lnTo>
                      <a:pt x="697" y="2746"/>
                    </a:lnTo>
                    <a:lnTo>
                      <a:pt x="748" y="2659"/>
                    </a:lnTo>
                    <a:lnTo>
                      <a:pt x="1410" y="3039"/>
                    </a:lnTo>
                    <a:close/>
                    <a:moveTo>
                      <a:pt x="9611" y="7424"/>
                    </a:moveTo>
                    <a:lnTo>
                      <a:pt x="9651" y="7327"/>
                    </a:lnTo>
                    <a:lnTo>
                      <a:pt x="10342" y="7655"/>
                    </a:lnTo>
                    <a:lnTo>
                      <a:pt x="10296" y="7747"/>
                    </a:lnTo>
                    <a:close/>
                    <a:moveTo>
                      <a:pt x="1220" y="3396"/>
                    </a:moveTo>
                    <a:lnTo>
                      <a:pt x="1180" y="3488"/>
                    </a:lnTo>
                    <a:lnTo>
                      <a:pt x="489" y="3166"/>
                    </a:lnTo>
                    <a:lnTo>
                      <a:pt x="530" y="3068"/>
                    </a:lnTo>
                    <a:close/>
                    <a:moveTo>
                      <a:pt x="9772" y="7050"/>
                    </a:moveTo>
                    <a:lnTo>
                      <a:pt x="9812" y="6947"/>
                    </a:lnTo>
                    <a:lnTo>
                      <a:pt x="10520" y="7206"/>
                    </a:lnTo>
                    <a:lnTo>
                      <a:pt x="10486" y="7309"/>
                    </a:lnTo>
                    <a:close/>
                    <a:moveTo>
                      <a:pt x="1065" y="3770"/>
                    </a:moveTo>
                    <a:lnTo>
                      <a:pt x="1025" y="3868"/>
                    </a:lnTo>
                    <a:lnTo>
                      <a:pt x="311" y="3609"/>
                    </a:lnTo>
                    <a:lnTo>
                      <a:pt x="351" y="3511"/>
                    </a:lnTo>
                    <a:close/>
                    <a:moveTo>
                      <a:pt x="9899" y="6665"/>
                    </a:moveTo>
                    <a:lnTo>
                      <a:pt x="9927" y="6567"/>
                    </a:lnTo>
                    <a:lnTo>
                      <a:pt x="10658" y="6763"/>
                    </a:lnTo>
                    <a:lnTo>
                      <a:pt x="10629" y="6860"/>
                    </a:lnTo>
                    <a:close/>
                    <a:moveTo>
                      <a:pt x="933" y="4156"/>
                    </a:moveTo>
                    <a:lnTo>
                      <a:pt x="904" y="4259"/>
                    </a:lnTo>
                    <a:lnTo>
                      <a:pt x="167" y="4064"/>
                    </a:lnTo>
                    <a:lnTo>
                      <a:pt x="202" y="3960"/>
                    </a:lnTo>
                    <a:close/>
                    <a:moveTo>
                      <a:pt x="9991" y="6273"/>
                    </a:moveTo>
                    <a:lnTo>
                      <a:pt x="10014" y="6170"/>
                    </a:lnTo>
                    <a:lnTo>
                      <a:pt x="10762" y="6302"/>
                    </a:lnTo>
                    <a:lnTo>
                      <a:pt x="10739" y="6400"/>
                    </a:lnTo>
                    <a:close/>
                    <a:moveTo>
                      <a:pt x="841" y="4553"/>
                    </a:moveTo>
                    <a:lnTo>
                      <a:pt x="818" y="4651"/>
                    </a:lnTo>
                    <a:lnTo>
                      <a:pt x="69" y="4524"/>
                    </a:lnTo>
                    <a:lnTo>
                      <a:pt x="92" y="4420"/>
                    </a:lnTo>
                    <a:close/>
                    <a:moveTo>
                      <a:pt x="10048" y="5871"/>
                    </a:moveTo>
                    <a:lnTo>
                      <a:pt x="10054" y="5767"/>
                    </a:lnTo>
                    <a:lnTo>
                      <a:pt x="10808" y="5830"/>
                    </a:lnTo>
                    <a:lnTo>
                      <a:pt x="10802" y="5934"/>
                    </a:lnTo>
                    <a:close/>
                    <a:moveTo>
                      <a:pt x="783" y="4956"/>
                    </a:moveTo>
                    <a:lnTo>
                      <a:pt x="777" y="5053"/>
                    </a:lnTo>
                    <a:lnTo>
                      <a:pt x="18" y="4990"/>
                    </a:lnTo>
                    <a:lnTo>
                      <a:pt x="29" y="4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3"/>
              <p:cNvSpPr/>
              <p:nvPr/>
            </p:nvSpPr>
            <p:spPr>
              <a:xfrm>
                <a:off x="5824825" y="2060089"/>
                <a:ext cx="585145" cy="538149"/>
              </a:xfrm>
              <a:custGeom>
                <a:avLst/>
                <a:gdLst/>
                <a:ahLst/>
                <a:cxnLst/>
                <a:rect l="l" t="t" r="r" b="b"/>
                <a:pathLst>
                  <a:path w="9525" h="8760" extrusionOk="0">
                    <a:moveTo>
                      <a:pt x="8765" y="0"/>
                    </a:moveTo>
                    <a:lnTo>
                      <a:pt x="754" y="0"/>
                    </a:lnTo>
                    <a:cubicBezTo>
                      <a:pt x="340" y="0"/>
                      <a:pt x="0" y="340"/>
                      <a:pt x="0" y="754"/>
                    </a:cubicBezTo>
                    <a:lnTo>
                      <a:pt x="0" y="6371"/>
                    </a:lnTo>
                    <a:cubicBezTo>
                      <a:pt x="0" y="6791"/>
                      <a:pt x="340" y="7131"/>
                      <a:pt x="754" y="7131"/>
                    </a:cubicBezTo>
                    <a:lnTo>
                      <a:pt x="4835" y="7131"/>
                    </a:lnTo>
                    <a:cubicBezTo>
                      <a:pt x="5301" y="7131"/>
                      <a:pt x="5755" y="7263"/>
                      <a:pt x="6147" y="7516"/>
                    </a:cubicBezTo>
                    <a:lnTo>
                      <a:pt x="7879" y="8661"/>
                    </a:lnTo>
                    <a:cubicBezTo>
                      <a:pt x="8028" y="8759"/>
                      <a:pt x="8224" y="8621"/>
                      <a:pt x="8190" y="8448"/>
                    </a:cubicBezTo>
                    <a:lnTo>
                      <a:pt x="7948" y="7372"/>
                    </a:lnTo>
                    <a:cubicBezTo>
                      <a:pt x="7919" y="7251"/>
                      <a:pt x="8017" y="7131"/>
                      <a:pt x="8144" y="7131"/>
                    </a:cubicBezTo>
                    <a:lnTo>
                      <a:pt x="8754" y="7131"/>
                    </a:lnTo>
                    <a:cubicBezTo>
                      <a:pt x="9174" y="7131"/>
                      <a:pt x="9513" y="6791"/>
                      <a:pt x="9513" y="6371"/>
                    </a:cubicBezTo>
                    <a:lnTo>
                      <a:pt x="9513" y="754"/>
                    </a:lnTo>
                    <a:cubicBezTo>
                      <a:pt x="9525" y="340"/>
                      <a:pt x="9185"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3"/>
              <p:cNvSpPr/>
              <p:nvPr/>
            </p:nvSpPr>
            <p:spPr>
              <a:xfrm>
                <a:off x="5922074" y="2214900"/>
                <a:ext cx="204755" cy="22361"/>
              </a:xfrm>
              <a:custGeom>
                <a:avLst/>
                <a:gdLst/>
                <a:ahLst/>
                <a:cxnLst/>
                <a:rect l="l" t="t" r="r" b="b"/>
                <a:pathLst>
                  <a:path w="3333" h="364" extrusionOk="0">
                    <a:moveTo>
                      <a:pt x="0" y="1"/>
                    </a:moveTo>
                    <a:lnTo>
                      <a:pt x="3332" y="1"/>
                    </a:lnTo>
                    <a:lnTo>
                      <a:pt x="3332" y="364"/>
                    </a:lnTo>
                    <a:lnTo>
                      <a:pt x="0"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3"/>
              <p:cNvSpPr/>
              <p:nvPr/>
            </p:nvSpPr>
            <p:spPr>
              <a:xfrm>
                <a:off x="6144770" y="2214900"/>
                <a:ext cx="168018" cy="22361"/>
              </a:xfrm>
              <a:custGeom>
                <a:avLst/>
                <a:gdLst/>
                <a:ahLst/>
                <a:cxnLst/>
                <a:rect l="l" t="t" r="r" b="b"/>
                <a:pathLst>
                  <a:path w="2735" h="364" extrusionOk="0">
                    <a:moveTo>
                      <a:pt x="1" y="1"/>
                    </a:moveTo>
                    <a:lnTo>
                      <a:pt x="2734" y="1"/>
                    </a:lnTo>
                    <a:lnTo>
                      <a:pt x="2734" y="364"/>
                    </a:lnTo>
                    <a:lnTo>
                      <a:pt x="1" y="36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3"/>
              <p:cNvSpPr/>
              <p:nvPr/>
            </p:nvSpPr>
            <p:spPr>
              <a:xfrm>
                <a:off x="5922074" y="2276455"/>
                <a:ext cx="132264" cy="22300"/>
              </a:xfrm>
              <a:custGeom>
                <a:avLst/>
                <a:gdLst/>
                <a:ahLst/>
                <a:cxnLst/>
                <a:rect l="l" t="t" r="r" b="b"/>
                <a:pathLst>
                  <a:path w="2153" h="363" extrusionOk="0">
                    <a:moveTo>
                      <a:pt x="0" y="0"/>
                    </a:moveTo>
                    <a:lnTo>
                      <a:pt x="2152" y="0"/>
                    </a:lnTo>
                    <a:lnTo>
                      <a:pt x="21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3"/>
              <p:cNvSpPr/>
              <p:nvPr/>
            </p:nvSpPr>
            <p:spPr>
              <a:xfrm>
                <a:off x="6066319" y="2276455"/>
                <a:ext cx="166175" cy="22300"/>
              </a:xfrm>
              <a:custGeom>
                <a:avLst/>
                <a:gdLst/>
                <a:ahLst/>
                <a:cxnLst/>
                <a:rect l="l" t="t" r="r" b="b"/>
                <a:pathLst>
                  <a:path w="2705" h="363" extrusionOk="0">
                    <a:moveTo>
                      <a:pt x="0" y="0"/>
                    </a:moveTo>
                    <a:lnTo>
                      <a:pt x="2705" y="0"/>
                    </a:lnTo>
                    <a:lnTo>
                      <a:pt x="2705"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3"/>
              <p:cNvSpPr/>
              <p:nvPr/>
            </p:nvSpPr>
            <p:spPr>
              <a:xfrm>
                <a:off x="6252954" y="2276455"/>
                <a:ext cx="59467" cy="22300"/>
              </a:xfrm>
              <a:custGeom>
                <a:avLst/>
                <a:gdLst/>
                <a:ahLst/>
                <a:cxnLst/>
                <a:rect l="l" t="t" r="r" b="b"/>
                <a:pathLst>
                  <a:path w="968" h="363" extrusionOk="0">
                    <a:moveTo>
                      <a:pt x="1" y="0"/>
                    </a:moveTo>
                    <a:lnTo>
                      <a:pt x="967" y="0"/>
                    </a:lnTo>
                    <a:lnTo>
                      <a:pt x="967"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3"/>
              <p:cNvSpPr/>
              <p:nvPr/>
            </p:nvSpPr>
            <p:spPr>
              <a:xfrm>
                <a:off x="5922074" y="2337950"/>
                <a:ext cx="101486" cy="22361"/>
              </a:xfrm>
              <a:custGeom>
                <a:avLst/>
                <a:gdLst/>
                <a:ahLst/>
                <a:cxnLst/>
                <a:rect l="l" t="t" r="r" b="b"/>
                <a:pathLst>
                  <a:path w="1652" h="364" extrusionOk="0">
                    <a:moveTo>
                      <a:pt x="0" y="1"/>
                    </a:moveTo>
                    <a:lnTo>
                      <a:pt x="1652" y="1"/>
                    </a:lnTo>
                    <a:lnTo>
                      <a:pt x="1652" y="363"/>
                    </a:lnTo>
                    <a:lnTo>
                      <a:pt x="0"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3"/>
              <p:cNvSpPr/>
              <p:nvPr/>
            </p:nvSpPr>
            <p:spPr>
              <a:xfrm>
                <a:off x="6032347" y="2337950"/>
                <a:ext cx="83118" cy="22361"/>
              </a:xfrm>
              <a:custGeom>
                <a:avLst/>
                <a:gdLst/>
                <a:ahLst/>
                <a:cxnLst/>
                <a:rect l="l" t="t" r="r" b="b"/>
                <a:pathLst>
                  <a:path w="1353" h="364" extrusionOk="0">
                    <a:moveTo>
                      <a:pt x="1" y="1"/>
                    </a:moveTo>
                    <a:lnTo>
                      <a:pt x="1353" y="1"/>
                    </a:lnTo>
                    <a:lnTo>
                      <a:pt x="1353" y="363"/>
                    </a:lnTo>
                    <a:lnTo>
                      <a:pt x="1" y="3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3"/>
              <p:cNvSpPr/>
              <p:nvPr/>
            </p:nvSpPr>
            <p:spPr>
              <a:xfrm>
                <a:off x="7584704" y="2233329"/>
                <a:ext cx="925296" cy="2033231"/>
              </a:xfrm>
              <a:custGeom>
                <a:avLst/>
                <a:gdLst/>
                <a:ahLst/>
                <a:cxnLst/>
                <a:rect l="l" t="t" r="r" b="b"/>
                <a:pathLst>
                  <a:path w="15062" h="33097" extrusionOk="0">
                    <a:moveTo>
                      <a:pt x="14434" y="12"/>
                    </a:moveTo>
                    <a:cubicBezTo>
                      <a:pt x="14532" y="0"/>
                      <a:pt x="14618" y="12"/>
                      <a:pt x="14693" y="52"/>
                    </a:cubicBezTo>
                    <a:cubicBezTo>
                      <a:pt x="14774" y="87"/>
                      <a:pt x="14837" y="144"/>
                      <a:pt x="14894" y="213"/>
                    </a:cubicBezTo>
                    <a:cubicBezTo>
                      <a:pt x="14952" y="288"/>
                      <a:pt x="14998" y="380"/>
                      <a:pt x="15027" y="489"/>
                    </a:cubicBezTo>
                    <a:cubicBezTo>
                      <a:pt x="15056" y="587"/>
                      <a:pt x="15061" y="714"/>
                      <a:pt x="15056" y="835"/>
                    </a:cubicBezTo>
                    <a:lnTo>
                      <a:pt x="13145" y="32198"/>
                    </a:lnTo>
                    <a:cubicBezTo>
                      <a:pt x="13139" y="32342"/>
                      <a:pt x="13110" y="32469"/>
                      <a:pt x="13070" y="32584"/>
                    </a:cubicBezTo>
                    <a:cubicBezTo>
                      <a:pt x="13024" y="32699"/>
                      <a:pt x="12967" y="32803"/>
                      <a:pt x="12898" y="32883"/>
                    </a:cubicBezTo>
                    <a:cubicBezTo>
                      <a:pt x="12823" y="32958"/>
                      <a:pt x="12748" y="33016"/>
                      <a:pt x="12662" y="33056"/>
                    </a:cubicBezTo>
                    <a:cubicBezTo>
                      <a:pt x="12570" y="33090"/>
                      <a:pt x="12477" y="33096"/>
                      <a:pt x="12380" y="33085"/>
                    </a:cubicBezTo>
                    <a:lnTo>
                      <a:pt x="496" y="30771"/>
                    </a:lnTo>
                    <a:cubicBezTo>
                      <a:pt x="415" y="30760"/>
                      <a:pt x="341" y="30714"/>
                      <a:pt x="277" y="30656"/>
                    </a:cubicBezTo>
                    <a:cubicBezTo>
                      <a:pt x="214" y="30599"/>
                      <a:pt x="156" y="30524"/>
                      <a:pt x="110" y="30426"/>
                    </a:cubicBezTo>
                    <a:cubicBezTo>
                      <a:pt x="70" y="30334"/>
                      <a:pt x="36" y="30230"/>
                      <a:pt x="18" y="30121"/>
                    </a:cubicBezTo>
                    <a:cubicBezTo>
                      <a:pt x="1" y="30000"/>
                      <a:pt x="1" y="29879"/>
                      <a:pt x="7" y="29758"/>
                    </a:cubicBezTo>
                    <a:lnTo>
                      <a:pt x="2337" y="2250"/>
                    </a:lnTo>
                    <a:cubicBezTo>
                      <a:pt x="2343" y="2135"/>
                      <a:pt x="2372" y="2026"/>
                      <a:pt x="2407" y="1928"/>
                    </a:cubicBezTo>
                    <a:cubicBezTo>
                      <a:pt x="2447" y="1825"/>
                      <a:pt x="2493" y="1732"/>
                      <a:pt x="2550" y="1652"/>
                    </a:cubicBezTo>
                    <a:cubicBezTo>
                      <a:pt x="2608" y="1571"/>
                      <a:pt x="2677" y="1508"/>
                      <a:pt x="2746" y="1456"/>
                    </a:cubicBezTo>
                    <a:cubicBezTo>
                      <a:pt x="2821" y="1410"/>
                      <a:pt x="2890" y="1381"/>
                      <a:pt x="2970" y="1376"/>
                    </a:cubicBezTo>
                    <a:lnTo>
                      <a:pt x="5474" y="1076"/>
                    </a:lnTo>
                    <a:cubicBezTo>
                      <a:pt x="5531" y="1071"/>
                      <a:pt x="5589" y="1076"/>
                      <a:pt x="5635" y="1105"/>
                    </a:cubicBezTo>
                    <a:cubicBezTo>
                      <a:pt x="5687" y="1134"/>
                      <a:pt x="5733" y="1168"/>
                      <a:pt x="5767" y="1220"/>
                    </a:cubicBezTo>
                    <a:cubicBezTo>
                      <a:pt x="5802" y="1272"/>
                      <a:pt x="5831" y="1335"/>
                      <a:pt x="5848" y="1410"/>
                    </a:cubicBezTo>
                    <a:cubicBezTo>
                      <a:pt x="5859" y="1479"/>
                      <a:pt x="5865" y="1560"/>
                      <a:pt x="5859" y="1646"/>
                    </a:cubicBezTo>
                    <a:cubicBezTo>
                      <a:pt x="5854" y="1732"/>
                      <a:pt x="5859" y="1813"/>
                      <a:pt x="5877" y="1882"/>
                    </a:cubicBezTo>
                    <a:cubicBezTo>
                      <a:pt x="5888" y="1957"/>
                      <a:pt x="5917" y="2020"/>
                      <a:pt x="5951" y="2072"/>
                    </a:cubicBezTo>
                    <a:cubicBezTo>
                      <a:pt x="5992" y="2124"/>
                      <a:pt x="6032" y="2164"/>
                      <a:pt x="6084" y="2193"/>
                    </a:cubicBezTo>
                    <a:cubicBezTo>
                      <a:pt x="6136" y="2222"/>
                      <a:pt x="6193" y="2227"/>
                      <a:pt x="6251" y="2222"/>
                    </a:cubicBezTo>
                    <a:lnTo>
                      <a:pt x="10498" y="1761"/>
                    </a:lnTo>
                    <a:cubicBezTo>
                      <a:pt x="10567" y="1755"/>
                      <a:pt x="10630" y="1732"/>
                      <a:pt x="10688" y="1692"/>
                    </a:cubicBezTo>
                    <a:cubicBezTo>
                      <a:pt x="10745" y="1652"/>
                      <a:pt x="10803" y="1594"/>
                      <a:pt x="10843" y="1531"/>
                    </a:cubicBezTo>
                    <a:cubicBezTo>
                      <a:pt x="10895" y="1468"/>
                      <a:pt x="10929" y="1393"/>
                      <a:pt x="10958" y="1318"/>
                    </a:cubicBezTo>
                    <a:cubicBezTo>
                      <a:pt x="10987" y="1238"/>
                      <a:pt x="11010" y="1151"/>
                      <a:pt x="11016" y="1059"/>
                    </a:cubicBezTo>
                    <a:cubicBezTo>
                      <a:pt x="11027" y="961"/>
                      <a:pt x="11045" y="875"/>
                      <a:pt x="11073" y="800"/>
                    </a:cubicBezTo>
                    <a:cubicBezTo>
                      <a:pt x="11102" y="720"/>
                      <a:pt x="11148" y="639"/>
                      <a:pt x="11188" y="581"/>
                    </a:cubicBezTo>
                    <a:cubicBezTo>
                      <a:pt x="11240" y="518"/>
                      <a:pt x="11292" y="466"/>
                      <a:pt x="11355" y="426"/>
                    </a:cubicBezTo>
                    <a:cubicBezTo>
                      <a:pt x="11413" y="380"/>
                      <a:pt x="11476" y="357"/>
                      <a:pt x="11551" y="3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3"/>
              <p:cNvSpPr/>
              <p:nvPr/>
            </p:nvSpPr>
            <p:spPr>
              <a:xfrm>
                <a:off x="8377377" y="2203596"/>
                <a:ext cx="244010" cy="2112787"/>
              </a:xfrm>
              <a:custGeom>
                <a:avLst/>
                <a:gdLst/>
                <a:ahLst/>
                <a:cxnLst/>
                <a:rect l="l" t="t" r="r" b="b"/>
                <a:pathLst>
                  <a:path w="3972" h="34392" extrusionOk="0">
                    <a:moveTo>
                      <a:pt x="3960" y="1457"/>
                    </a:moveTo>
                    <a:cubicBezTo>
                      <a:pt x="3919" y="835"/>
                      <a:pt x="2935" y="202"/>
                      <a:pt x="2389" y="1"/>
                    </a:cubicBezTo>
                    <a:cubicBezTo>
                      <a:pt x="2786" y="634"/>
                      <a:pt x="2757" y="1434"/>
                      <a:pt x="2711" y="2176"/>
                    </a:cubicBezTo>
                    <a:cubicBezTo>
                      <a:pt x="2020" y="12178"/>
                      <a:pt x="1571" y="22191"/>
                      <a:pt x="915" y="32199"/>
                    </a:cubicBezTo>
                    <a:cubicBezTo>
                      <a:pt x="864" y="33028"/>
                      <a:pt x="725" y="34000"/>
                      <a:pt x="0" y="34392"/>
                    </a:cubicBezTo>
                    <a:cubicBezTo>
                      <a:pt x="553" y="34271"/>
                      <a:pt x="1784" y="33805"/>
                      <a:pt x="2003" y="33269"/>
                    </a:cubicBezTo>
                    <a:cubicBezTo>
                      <a:pt x="2210" y="32746"/>
                      <a:pt x="2245" y="32170"/>
                      <a:pt x="2273" y="31601"/>
                    </a:cubicBezTo>
                    <a:lnTo>
                      <a:pt x="3971" y="1842"/>
                    </a:lnTo>
                    <a:cubicBezTo>
                      <a:pt x="3965" y="1848"/>
                      <a:pt x="3965" y="1589"/>
                      <a:pt x="3960" y="14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3"/>
              <p:cNvSpPr/>
              <p:nvPr/>
            </p:nvSpPr>
            <p:spPr>
              <a:xfrm>
                <a:off x="7552206" y="2184183"/>
                <a:ext cx="995268" cy="2138220"/>
              </a:xfrm>
              <a:custGeom>
                <a:avLst/>
                <a:gdLst/>
                <a:ahLst/>
                <a:cxnLst/>
                <a:rect l="l" t="t" r="r" b="b"/>
                <a:pathLst>
                  <a:path w="16201" h="34806" extrusionOk="0">
                    <a:moveTo>
                      <a:pt x="15015" y="23"/>
                    </a:moveTo>
                    <a:cubicBezTo>
                      <a:pt x="15188" y="0"/>
                      <a:pt x="15354" y="29"/>
                      <a:pt x="15504" y="92"/>
                    </a:cubicBezTo>
                    <a:cubicBezTo>
                      <a:pt x="15654" y="156"/>
                      <a:pt x="15786" y="265"/>
                      <a:pt x="15884" y="403"/>
                    </a:cubicBezTo>
                    <a:cubicBezTo>
                      <a:pt x="15993" y="541"/>
                      <a:pt x="16074" y="714"/>
                      <a:pt x="16131" y="910"/>
                    </a:cubicBezTo>
                    <a:cubicBezTo>
                      <a:pt x="16183" y="1099"/>
                      <a:pt x="16200" y="1324"/>
                      <a:pt x="16189" y="1560"/>
                    </a:cubicBezTo>
                    <a:lnTo>
                      <a:pt x="14301" y="33114"/>
                    </a:lnTo>
                    <a:cubicBezTo>
                      <a:pt x="14290" y="33378"/>
                      <a:pt x="14232" y="33626"/>
                      <a:pt x="14146" y="33839"/>
                    </a:cubicBezTo>
                    <a:cubicBezTo>
                      <a:pt x="14060" y="34057"/>
                      <a:pt x="13950" y="34242"/>
                      <a:pt x="13812" y="34391"/>
                    </a:cubicBezTo>
                    <a:cubicBezTo>
                      <a:pt x="13686" y="34547"/>
                      <a:pt x="13524" y="34650"/>
                      <a:pt x="13363" y="34719"/>
                    </a:cubicBezTo>
                    <a:cubicBezTo>
                      <a:pt x="13196" y="34782"/>
                      <a:pt x="13018" y="34805"/>
                      <a:pt x="12834" y="34759"/>
                    </a:cubicBezTo>
                    <a:lnTo>
                      <a:pt x="939" y="32360"/>
                    </a:lnTo>
                    <a:cubicBezTo>
                      <a:pt x="789" y="32331"/>
                      <a:pt x="651" y="32250"/>
                      <a:pt x="536" y="32141"/>
                    </a:cubicBezTo>
                    <a:cubicBezTo>
                      <a:pt x="415" y="32026"/>
                      <a:pt x="311" y="31882"/>
                      <a:pt x="225" y="31709"/>
                    </a:cubicBezTo>
                    <a:cubicBezTo>
                      <a:pt x="144" y="31537"/>
                      <a:pt x="81" y="31341"/>
                      <a:pt x="47" y="31128"/>
                    </a:cubicBezTo>
                    <a:cubicBezTo>
                      <a:pt x="12" y="30909"/>
                      <a:pt x="1" y="30691"/>
                      <a:pt x="24" y="30449"/>
                    </a:cubicBezTo>
                    <a:lnTo>
                      <a:pt x="2372" y="3085"/>
                    </a:lnTo>
                    <a:cubicBezTo>
                      <a:pt x="2389" y="2878"/>
                      <a:pt x="2435" y="2676"/>
                      <a:pt x="2498" y="2481"/>
                    </a:cubicBezTo>
                    <a:cubicBezTo>
                      <a:pt x="2561" y="2296"/>
                      <a:pt x="2659" y="2124"/>
                      <a:pt x="2763" y="1974"/>
                    </a:cubicBezTo>
                    <a:cubicBezTo>
                      <a:pt x="2872" y="1819"/>
                      <a:pt x="2987" y="1698"/>
                      <a:pt x="3125" y="1606"/>
                    </a:cubicBezTo>
                    <a:cubicBezTo>
                      <a:pt x="3252" y="1514"/>
                      <a:pt x="3396" y="1456"/>
                      <a:pt x="3540" y="1433"/>
                    </a:cubicBezTo>
                    <a:close/>
                    <a:moveTo>
                      <a:pt x="13680" y="33004"/>
                    </a:moveTo>
                    <a:lnTo>
                      <a:pt x="15585" y="1640"/>
                    </a:lnTo>
                    <a:cubicBezTo>
                      <a:pt x="15590" y="1520"/>
                      <a:pt x="15585" y="1399"/>
                      <a:pt x="15556" y="1295"/>
                    </a:cubicBezTo>
                    <a:cubicBezTo>
                      <a:pt x="15527" y="1197"/>
                      <a:pt x="15481" y="1099"/>
                      <a:pt x="15423" y="1025"/>
                    </a:cubicBezTo>
                    <a:cubicBezTo>
                      <a:pt x="15366" y="950"/>
                      <a:pt x="15303" y="892"/>
                      <a:pt x="15222" y="858"/>
                    </a:cubicBezTo>
                    <a:cubicBezTo>
                      <a:pt x="15147" y="823"/>
                      <a:pt x="15061" y="806"/>
                      <a:pt x="14963" y="823"/>
                    </a:cubicBezTo>
                    <a:lnTo>
                      <a:pt x="12057" y="1169"/>
                    </a:lnTo>
                    <a:cubicBezTo>
                      <a:pt x="11994" y="1174"/>
                      <a:pt x="11930" y="1203"/>
                      <a:pt x="11867" y="1238"/>
                    </a:cubicBezTo>
                    <a:cubicBezTo>
                      <a:pt x="11809" y="1284"/>
                      <a:pt x="11752" y="1330"/>
                      <a:pt x="11700" y="1399"/>
                    </a:cubicBezTo>
                    <a:cubicBezTo>
                      <a:pt x="11648" y="1462"/>
                      <a:pt x="11614" y="1531"/>
                      <a:pt x="11585" y="1612"/>
                    </a:cubicBezTo>
                    <a:cubicBezTo>
                      <a:pt x="11556" y="1692"/>
                      <a:pt x="11533" y="1779"/>
                      <a:pt x="11527" y="1871"/>
                    </a:cubicBezTo>
                    <a:cubicBezTo>
                      <a:pt x="11522" y="1963"/>
                      <a:pt x="11499" y="2049"/>
                      <a:pt x="11470" y="2130"/>
                    </a:cubicBezTo>
                    <a:cubicBezTo>
                      <a:pt x="11441" y="2210"/>
                      <a:pt x="11395" y="2291"/>
                      <a:pt x="11355" y="2348"/>
                    </a:cubicBezTo>
                    <a:cubicBezTo>
                      <a:pt x="11303" y="2412"/>
                      <a:pt x="11251" y="2463"/>
                      <a:pt x="11194" y="2504"/>
                    </a:cubicBezTo>
                    <a:cubicBezTo>
                      <a:pt x="11136" y="2538"/>
                      <a:pt x="11073" y="2567"/>
                      <a:pt x="11010" y="2578"/>
                    </a:cubicBezTo>
                    <a:lnTo>
                      <a:pt x="6757" y="3039"/>
                    </a:lnTo>
                    <a:cubicBezTo>
                      <a:pt x="6699" y="3045"/>
                      <a:pt x="6642" y="3027"/>
                      <a:pt x="6590" y="3010"/>
                    </a:cubicBezTo>
                    <a:cubicBezTo>
                      <a:pt x="6544" y="2981"/>
                      <a:pt x="6498" y="2941"/>
                      <a:pt x="6463" y="2883"/>
                    </a:cubicBezTo>
                    <a:cubicBezTo>
                      <a:pt x="6429" y="2837"/>
                      <a:pt x="6400" y="2768"/>
                      <a:pt x="6383" y="2699"/>
                    </a:cubicBezTo>
                    <a:cubicBezTo>
                      <a:pt x="6371" y="2625"/>
                      <a:pt x="6360" y="2550"/>
                      <a:pt x="6371" y="2463"/>
                    </a:cubicBezTo>
                    <a:cubicBezTo>
                      <a:pt x="6377" y="2377"/>
                      <a:pt x="6371" y="2296"/>
                      <a:pt x="6354" y="2222"/>
                    </a:cubicBezTo>
                    <a:cubicBezTo>
                      <a:pt x="6342" y="2153"/>
                      <a:pt x="6314" y="2089"/>
                      <a:pt x="6273" y="2038"/>
                    </a:cubicBezTo>
                    <a:cubicBezTo>
                      <a:pt x="6239" y="1986"/>
                      <a:pt x="6199" y="1945"/>
                      <a:pt x="6147" y="1922"/>
                    </a:cubicBezTo>
                    <a:cubicBezTo>
                      <a:pt x="6095" y="1894"/>
                      <a:pt x="6037" y="1888"/>
                      <a:pt x="5980" y="1894"/>
                    </a:cubicBezTo>
                    <a:lnTo>
                      <a:pt x="3476" y="2187"/>
                    </a:lnTo>
                    <a:cubicBezTo>
                      <a:pt x="3396" y="2193"/>
                      <a:pt x="3327" y="2233"/>
                      <a:pt x="3252" y="2273"/>
                    </a:cubicBezTo>
                    <a:cubicBezTo>
                      <a:pt x="3183" y="2325"/>
                      <a:pt x="3120" y="2389"/>
                      <a:pt x="3062" y="2469"/>
                    </a:cubicBezTo>
                    <a:cubicBezTo>
                      <a:pt x="3005" y="2550"/>
                      <a:pt x="2953" y="2642"/>
                      <a:pt x="2918" y="2740"/>
                    </a:cubicBezTo>
                    <a:cubicBezTo>
                      <a:pt x="2878" y="2843"/>
                      <a:pt x="2849" y="2953"/>
                      <a:pt x="2843" y="3068"/>
                    </a:cubicBezTo>
                    <a:lnTo>
                      <a:pt x="513" y="30576"/>
                    </a:lnTo>
                    <a:cubicBezTo>
                      <a:pt x="501" y="30697"/>
                      <a:pt x="507" y="30817"/>
                      <a:pt x="530" y="30932"/>
                    </a:cubicBezTo>
                    <a:cubicBezTo>
                      <a:pt x="547" y="31048"/>
                      <a:pt x="576" y="31157"/>
                      <a:pt x="622" y="31243"/>
                    </a:cubicBezTo>
                    <a:cubicBezTo>
                      <a:pt x="662" y="31335"/>
                      <a:pt x="720" y="31416"/>
                      <a:pt x="789" y="31473"/>
                    </a:cubicBezTo>
                    <a:cubicBezTo>
                      <a:pt x="852" y="31531"/>
                      <a:pt x="921" y="31571"/>
                      <a:pt x="1002" y="31589"/>
                    </a:cubicBezTo>
                    <a:lnTo>
                      <a:pt x="12886" y="33896"/>
                    </a:lnTo>
                    <a:cubicBezTo>
                      <a:pt x="12989" y="33919"/>
                      <a:pt x="13081" y="33902"/>
                      <a:pt x="13168" y="33867"/>
                    </a:cubicBezTo>
                    <a:cubicBezTo>
                      <a:pt x="13254" y="33833"/>
                      <a:pt x="13340" y="33775"/>
                      <a:pt x="13404" y="33695"/>
                    </a:cubicBezTo>
                    <a:cubicBezTo>
                      <a:pt x="13478" y="33614"/>
                      <a:pt x="13536" y="33516"/>
                      <a:pt x="13576" y="33401"/>
                    </a:cubicBezTo>
                    <a:cubicBezTo>
                      <a:pt x="13639" y="33269"/>
                      <a:pt x="13668" y="33142"/>
                      <a:pt x="13680" y="330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3"/>
              <p:cNvSpPr/>
              <p:nvPr/>
            </p:nvSpPr>
            <p:spPr>
              <a:xfrm>
                <a:off x="7565659" y="2256674"/>
                <a:ext cx="657942" cy="1658432"/>
              </a:xfrm>
              <a:custGeom>
                <a:avLst/>
                <a:gdLst/>
                <a:ahLst/>
                <a:cxnLst/>
                <a:rect l="l" t="t" r="r" b="b"/>
                <a:pathLst>
                  <a:path w="10710" h="26996" extrusionOk="0">
                    <a:moveTo>
                      <a:pt x="5128" y="0"/>
                    </a:moveTo>
                    <a:lnTo>
                      <a:pt x="4575" y="63"/>
                    </a:lnTo>
                    <a:lnTo>
                      <a:pt x="4575" y="311"/>
                    </a:lnTo>
                    <a:cubicBezTo>
                      <a:pt x="4558" y="230"/>
                      <a:pt x="4541" y="150"/>
                      <a:pt x="4518" y="69"/>
                    </a:cubicBezTo>
                    <a:lnTo>
                      <a:pt x="3793" y="167"/>
                    </a:lnTo>
                    <a:cubicBezTo>
                      <a:pt x="3821" y="276"/>
                      <a:pt x="3850" y="374"/>
                      <a:pt x="3867" y="483"/>
                    </a:cubicBezTo>
                    <a:cubicBezTo>
                      <a:pt x="3660" y="524"/>
                      <a:pt x="3505" y="714"/>
                      <a:pt x="3505" y="927"/>
                    </a:cubicBezTo>
                    <a:lnTo>
                      <a:pt x="3505" y="1105"/>
                    </a:lnTo>
                    <a:cubicBezTo>
                      <a:pt x="3407" y="817"/>
                      <a:pt x="3286" y="541"/>
                      <a:pt x="3142" y="265"/>
                    </a:cubicBezTo>
                    <a:cubicBezTo>
                      <a:pt x="3062" y="294"/>
                      <a:pt x="2987" y="340"/>
                      <a:pt x="2906" y="386"/>
                    </a:cubicBezTo>
                    <a:cubicBezTo>
                      <a:pt x="2774" y="483"/>
                      <a:pt x="2653" y="604"/>
                      <a:pt x="2544" y="754"/>
                    </a:cubicBezTo>
                    <a:cubicBezTo>
                      <a:pt x="2440" y="909"/>
                      <a:pt x="2354" y="1076"/>
                      <a:pt x="2279" y="1266"/>
                    </a:cubicBezTo>
                    <a:cubicBezTo>
                      <a:pt x="2216" y="1456"/>
                      <a:pt x="2164" y="1652"/>
                      <a:pt x="2153" y="1870"/>
                    </a:cubicBezTo>
                    <a:lnTo>
                      <a:pt x="1675" y="7424"/>
                    </a:lnTo>
                    <a:cubicBezTo>
                      <a:pt x="2527" y="6647"/>
                      <a:pt x="3160" y="5720"/>
                      <a:pt x="3493" y="4696"/>
                    </a:cubicBezTo>
                    <a:lnTo>
                      <a:pt x="3493" y="4926"/>
                    </a:lnTo>
                    <a:cubicBezTo>
                      <a:pt x="3493" y="5179"/>
                      <a:pt x="3706" y="5387"/>
                      <a:pt x="3954" y="5387"/>
                    </a:cubicBezTo>
                    <a:lnTo>
                      <a:pt x="4126" y="5387"/>
                    </a:lnTo>
                    <a:cubicBezTo>
                      <a:pt x="3925" y="5962"/>
                      <a:pt x="3447" y="6946"/>
                      <a:pt x="2337" y="7735"/>
                    </a:cubicBezTo>
                    <a:cubicBezTo>
                      <a:pt x="2135" y="7631"/>
                      <a:pt x="1911" y="7539"/>
                      <a:pt x="1675" y="7447"/>
                    </a:cubicBezTo>
                    <a:lnTo>
                      <a:pt x="0" y="26996"/>
                    </a:lnTo>
                    <a:cubicBezTo>
                      <a:pt x="1836" y="24343"/>
                      <a:pt x="3085" y="20372"/>
                      <a:pt x="3919" y="16712"/>
                    </a:cubicBezTo>
                    <a:cubicBezTo>
                      <a:pt x="4339" y="17144"/>
                      <a:pt x="4759" y="17558"/>
                      <a:pt x="5191" y="17949"/>
                    </a:cubicBezTo>
                    <a:cubicBezTo>
                      <a:pt x="6705" y="19322"/>
                      <a:pt x="8203" y="20337"/>
                      <a:pt x="9021" y="20337"/>
                    </a:cubicBezTo>
                    <a:cubicBezTo>
                      <a:pt x="9208" y="20337"/>
                      <a:pt x="9359" y="20284"/>
                      <a:pt x="9467" y="20171"/>
                    </a:cubicBezTo>
                    <a:cubicBezTo>
                      <a:pt x="10710" y="18859"/>
                      <a:pt x="7683" y="12695"/>
                      <a:pt x="5277" y="10393"/>
                    </a:cubicBezTo>
                    <a:cubicBezTo>
                      <a:pt x="5036" y="10163"/>
                      <a:pt x="4788" y="9979"/>
                      <a:pt x="4552" y="9829"/>
                    </a:cubicBezTo>
                    <a:cubicBezTo>
                      <a:pt x="4213" y="9087"/>
                      <a:pt x="3637" y="8460"/>
                      <a:pt x="2912" y="8045"/>
                    </a:cubicBezTo>
                    <a:cubicBezTo>
                      <a:pt x="4092" y="7107"/>
                      <a:pt x="4581" y="5968"/>
                      <a:pt x="4759" y="5387"/>
                    </a:cubicBezTo>
                    <a:lnTo>
                      <a:pt x="5162" y="5387"/>
                    </a:lnTo>
                    <a:cubicBezTo>
                      <a:pt x="5416" y="5387"/>
                      <a:pt x="5623" y="5179"/>
                      <a:pt x="5623" y="4926"/>
                    </a:cubicBezTo>
                    <a:lnTo>
                      <a:pt x="5623" y="938"/>
                    </a:lnTo>
                    <a:cubicBezTo>
                      <a:pt x="5623" y="685"/>
                      <a:pt x="5416" y="478"/>
                      <a:pt x="5162" y="478"/>
                    </a:cubicBezTo>
                    <a:lnTo>
                      <a:pt x="5128" y="478"/>
                    </a:lnTo>
                    <a:lnTo>
                      <a:pt x="512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93"/>
              <p:cNvSpPr/>
              <p:nvPr/>
            </p:nvSpPr>
            <p:spPr>
              <a:xfrm>
                <a:off x="7516881" y="2637066"/>
                <a:ext cx="627533" cy="824854"/>
              </a:xfrm>
              <a:custGeom>
                <a:avLst/>
                <a:gdLst/>
                <a:ahLst/>
                <a:cxnLst/>
                <a:rect l="l" t="t" r="r" b="b"/>
                <a:pathLst>
                  <a:path w="10215" h="13427" extrusionOk="0">
                    <a:moveTo>
                      <a:pt x="4788" y="2268"/>
                    </a:moveTo>
                    <a:cubicBezTo>
                      <a:pt x="7188" y="4570"/>
                      <a:pt x="10215" y="10733"/>
                      <a:pt x="8972" y="12045"/>
                    </a:cubicBezTo>
                    <a:cubicBezTo>
                      <a:pt x="7654" y="13426"/>
                      <a:pt x="23" y="5899"/>
                      <a:pt x="12" y="3338"/>
                    </a:cubicBezTo>
                    <a:cubicBezTo>
                      <a:pt x="0" y="1917"/>
                      <a:pt x="2429" y="0"/>
                      <a:pt x="4788" y="2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93"/>
              <p:cNvSpPr/>
              <p:nvPr/>
            </p:nvSpPr>
            <p:spPr>
              <a:xfrm>
                <a:off x="7516943" y="2712444"/>
                <a:ext cx="326637" cy="528135"/>
              </a:xfrm>
              <a:custGeom>
                <a:avLst/>
                <a:gdLst/>
                <a:ahLst/>
                <a:cxnLst/>
                <a:rect l="l" t="t" r="r" b="b"/>
                <a:pathLst>
                  <a:path w="5317" h="8597" extrusionOk="0">
                    <a:moveTo>
                      <a:pt x="2502" y="1"/>
                    </a:moveTo>
                    <a:cubicBezTo>
                      <a:pt x="1081" y="1"/>
                      <a:pt x="1" y="1166"/>
                      <a:pt x="5" y="2111"/>
                    </a:cubicBezTo>
                    <a:cubicBezTo>
                      <a:pt x="22" y="3532"/>
                      <a:pt x="2376" y="6485"/>
                      <a:pt x="4701" y="8597"/>
                    </a:cubicBezTo>
                    <a:cubicBezTo>
                      <a:pt x="4816" y="8154"/>
                      <a:pt x="4891" y="7710"/>
                      <a:pt x="4937" y="7256"/>
                    </a:cubicBezTo>
                    <a:cubicBezTo>
                      <a:pt x="5132" y="5196"/>
                      <a:pt x="5317" y="3199"/>
                      <a:pt x="4816" y="1069"/>
                    </a:cubicBezTo>
                    <a:lnTo>
                      <a:pt x="4787" y="1041"/>
                    </a:lnTo>
                    <a:cubicBezTo>
                      <a:pt x="4002" y="290"/>
                      <a:pt x="3210" y="1"/>
                      <a:pt x="2502"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3"/>
              <p:cNvSpPr/>
              <p:nvPr/>
            </p:nvSpPr>
            <p:spPr>
              <a:xfrm>
                <a:off x="6575355" y="2597810"/>
                <a:ext cx="1230739" cy="1389419"/>
              </a:xfrm>
              <a:custGeom>
                <a:avLst/>
                <a:gdLst/>
                <a:ahLst/>
                <a:cxnLst/>
                <a:rect l="l" t="t" r="r" b="b"/>
                <a:pathLst>
                  <a:path w="20034" h="22617" extrusionOk="0">
                    <a:moveTo>
                      <a:pt x="10020" y="22617"/>
                    </a:moveTo>
                    <a:cubicBezTo>
                      <a:pt x="4075" y="22617"/>
                      <a:pt x="1399" y="11015"/>
                      <a:pt x="364" y="4426"/>
                    </a:cubicBezTo>
                    <a:cubicBezTo>
                      <a:pt x="1" y="2095"/>
                      <a:pt x="1900" y="0"/>
                      <a:pt x="4386" y="0"/>
                    </a:cubicBezTo>
                    <a:lnTo>
                      <a:pt x="15643" y="0"/>
                    </a:lnTo>
                    <a:cubicBezTo>
                      <a:pt x="18134" y="0"/>
                      <a:pt x="20034" y="2095"/>
                      <a:pt x="19665" y="4426"/>
                    </a:cubicBezTo>
                    <a:cubicBezTo>
                      <a:pt x="18629" y="11015"/>
                      <a:pt x="15959" y="22617"/>
                      <a:pt x="10020" y="226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3"/>
              <p:cNvSpPr/>
              <p:nvPr/>
            </p:nvSpPr>
            <p:spPr>
              <a:xfrm>
                <a:off x="6906665" y="2978940"/>
                <a:ext cx="567821" cy="273313"/>
              </a:xfrm>
              <a:custGeom>
                <a:avLst/>
                <a:gdLst/>
                <a:ahLst/>
                <a:cxnLst/>
                <a:rect l="l" t="t" r="r" b="b"/>
                <a:pathLst>
                  <a:path w="9243" h="4449" extrusionOk="0">
                    <a:moveTo>
                      <a:pt x="8287" y="4449"/>
                    </a:moveTo>
                    <a:lnTo>
                      <a:pt x="956" y="4449"/>
                    </a:lnTo>
                    <a:cubicBezTo>
                      <a:pt x="432" y="4449"/>
                      <a:pt x="0" y="4029"/>
                      <a:pt x="0" y="3493"/>
                    </a:cubicBezTo>
                    <a:lnTo>
                      <a:pt x="0" y="955"/>
                    </a:lnTo>
                    <a:cubicBezTo>
                      <a:pt x="0" y="432"/>
                      <a:pt x="426" y="0"/>
                      <a:pt x="956" y="0"/>
                    </a:cubicBezTo>
                    <a:lnTo>
                      <a:pt x="8287" y="0"/>
                    </a:lnTo>
                    <a:cubicBezTo>
                      <a:pt x="8811" y="0"/>
                      <a:pt x="9242" y="420"/>
                      <a:pt x="9242" y="955"/>
                    </a:cubicBezTo>
                    <a:lnTo>
                      <a:pt x="9242" y="3493"/>
                    </a:lnTo>
                    <a:cubicBezTo>
                      <a:pt x="9242" y="4029"/>
                      <a:pt x="8811" y="4449"/>
                      <a:pt x="8287" y="44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3"/>
              <p:cNvSpPr/>
              <p:nvPr/>
            </p:nvSpPr>
            <p:spPr>
              <a:xfrm>
                <a:off x="6904896" y="2934159"/>
                <a:ext cx="567452" cy="141172"/>
              </a:xfrm>
              <a:custGeom>
                <a:avLst/>
                <a:gdLst/>
                <a:ahLst/>
                <a:cxnLst/>
                <a:rect l="l" t="t" r="r" b="b"/>
                <a:pathLst>
                  <a:path w="9237" h="2298" extrusionOk="0">
                    <a:moveTo>
                      <a:pt x="7677" y="1"/>
                    </a:moveTo>
                    <a:lnTo>
                      <a:pt x="1565" y="1"/>
                    </a:lnTo>
                    <a:cubicBezTo>
                      <a:pt x="702" y="1"/>
                      <a:pt x="0" y="697"/>
                      <a:pt x="0" y="1560"/>
                    </a:cubicBezTo>
                    <a:lnTo>
                      <a:pt x="0" y="2297"/>
                    </a:lnTo>
                    <a:cubicBezTo>
                      <a:pt x="0" y="1434"/>
                      <a:pt x="702" y="732"/>
                      <a:pt x="1565" y="732"/>
                    </a:cubicBezTo>
                    <a:lnTo>
                      <a:pt x="7677" y="732"/>
                    </a:lnTo>
                    <a:cubicBezTo>
                      <a:pt x="8540" y="732"/>
                      <a:pt x="9236" y="1434"/>
                      <a:pt x="9236" y="2297"/>
                    </a:cubicBezTo>
                    <a:lnTo>
                      <a:pt x="9236" y="1560"/>
                    </a:lnTo>
                    <a:cubicBezTo>
                      <a:pt x="9236" y="697"/>
                      <a:pt x="8534" y="1"/>
                      <a:pt x="7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3"/>
              <p:cNvSpPr/>
              <p:nvPr/>
            </p:nvSpPr>
            <p:spPr>
              <a:xfrm>
                <a:off x="6680038" y="2537729"/>
                <a:ext cx="1021745" cy="305872"/>
              </a:xfrm>
              <a:custGeom>
                <a:avLst/>
                <a:gdLst/>
                <a:ahLst/>
                <a:cxnLst/>
                <a:rect l="l" t="t" r="r" b="b"/>
                <a:pathLst>
                  <a:path w="16632" h="4979" extrusionOk="0">
                    <a:moveTo>
                      <a:pt x="16632" y="2492"/>
                    </a:moveTo>
                    <a:cubicBezTo>
                      <a:pt x="16632" y="3862"/>
                      <a:pt x="12908" y="4978"/>
                      <a:pt x="8316" y="4978"/>
                    </a:cubicBezTo>
                    <a:cubicBezTo>
                      <a:pt x="3724" y="4978"/>
                      <a:pt x="0" y="3862"/>
                      <a:pt x="0" y="2492"/>
                    </a:cubicBezTo>
                    <a:cubicBezTo>
                      <a:pt x="0" y="1117"/>
                      <a:pt x="3724" y="0"/>
                      <a:pt x="8316" y="0"/>
                    </a:cubicBezTo>
                    <a:cubicBezTo>
                      <a:pt x="12908" y="0"/>
                      <a:pt x="16632" y="1117"/>
                      <a:pt x="16632" y="2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3"/>
              <p:cNvSpPr/>
              <p:nvPr/>
            </p:nvSpPr>
            <p:spPr>
              <a:xfrm>
                <a:off x="6661976" y="1892869"/>
                <a:ext cx="1057868" cy="846786"/>
              </a:xfrm>
              <a:custGeom>
                <a:avLst/>
                <a:gdLst/>
                <a:ahLst/>
                <a:cxnLst/>
                <a:rect l="l" t="t" r="r" b="b"/>
                <a:pathLst>
                  <a:path w="17220" h="13784" extrusionOk="0">
                    <a:moveTo>
                      <a:pt x="17219" y="6895"/>
                    </a:moveTo>
                    <a:cubicBezTo>
                      <a:pt x="17219" y="10699"/>
                      <a:pt x="13364" y="13783"/>
                      <a:pt x="8610" y="13783"/>
                    </a:cubicBezTo>
                    <a:cubicBezTo>
                      <a:pt x="3851" y="13783"/>
                      <a:pt x="1" y="10699"/>
                      <a:pt x="1" y="6895"/>
                    </a:cubicBezTo>
                    <a:cubicBezTo>
                      <a:pt x="1" y="3085"/>
                      <a:pt x="3851" y="0"/>
                      <a:pt x="8610" y="0"/>
                    </a:cubicBezTo>
                    <a:cubicBezTo>
                      <a:pt x="13364" y="0"/>
                      <a:pt x="17219" y="3085"/>
                      <a:pt x="17219" y="68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93"/>
              <p:cNvSpPr/>
              <p:nvPr/>
            </p:nvSpPr>
            <p:spPr>
              <a:xfrm>
                <a:off x="6754986" y="2078457"/>
                <a:ext cx="871543" cy="563582"/>
              </a:xfrm>
              <a:custGeom>
                <a:avLst/>
                <a:gdLst/>
                <a:ahLst/>
                <a:cxnLst/>
                <a:rect l="l" t="t" r="r" b="b"/>
                <a:pathLst>
                  <a:path w="14187" h="9174" extrusionOk="0">
                    <a:moveTo>
                      <a:pt x="2820" y="1"/>
                    </a:moveTo>
                    <a:cubicBezTo>
                      <a:pt x="1266" y="1"/>
                      <a:pt x="0" y="1261"/>
                      <a:pt x="0" y="2820"/>
                    </a:cubicBezTo>
                    <a:lnTo>
                      <a:pt x="0" y="2820"/>
                    </a:lnTo>
                    <a:cubicBezTo>
                      <a:pt x="0" y="5825"/>
                      <a:pt x="3177" y="9174"/>
                      <a:pt x="7096" y="9174"/>
                    </a:cubicBezTo>
                    <a:cubicBezTo>
                      <a:pt x="11015" y="9174"/>
                      <a:pt x="14186" y="5825"/>
                      <a:pt x="14186" y="2820"/>
                    </a:cubicBezTo>
                    <a:lnTo>
                      <a:pt x="14186" y="2820"/>
                    </a:lnTo>
                    <a:cubicBezTo>
                      <a:pt x="14186" y="1267"/>
                      <a:pt x="12932" y="1"/>
                      <a:pt x="1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3"/>
              <p:cNvSpPr/>
              <p:nvPr/>
            </p:nvSpPr>
            <p:spPr>
              <a:xfrm>
                <a:off x="6824959" y="2140320"/>
                <a:ext cx="731907" cy="248617"/>
              </a:xfrm>
              <a:custGeom>
                <a:avLst/>
                <a:gdLst/>
                <a:ahLst/>
                <a:cxnLst/>
                <a:rect l="l" t="t" r="r" b="b"/>
                <a:pathLst>
                  <a:path w="11914" h="4047" extrusionOk="0">
                    <a:moveTo>
                      <a:pt x="9882" y="4046"/>
                    </a:moveTo>
                    <a:lnTo>
                      <a:pt x="2021" y="4046"/>
                    </a:lnTo>
                    <a:cubicBezTo>
                      <a:pt x="904" y="4046"/>
                      <a:pt x="1" y="3137"/>
                      <a:pt x="1" y="2026"/>
                    </a:cubicBezTo>
                    <a:lnTo>
                      <a:pt x="1" y="2026"/>
                    </a:lnTo>
                    <a:cubicBezTo>
                      <a:pt x="1" y="910"/>
                      <a:pt x="904" y="1"/>
                      <a:pt x="2021" y="1"/>
                    </a:cubicBezTo>
                    <a:lnTo>
                      <a:pt x="9882" y="1"/>
                    </a:lnTo>
                    <a:cubicBezTo>
                      <a:pt x="10998" y="1"/>
                      <a:pt x="11908" y="910"/>
                      <a:pt x="11908" y="2026"/>
                    </a:cubicBezTo>
                    <a:lnTo>
                      <a:pt x="11908" y="2026"/>
                    </a:lnTo>
                    <a:cubicBezTo>
                      <a:pt x="11913" y="3137"/>
                      <a:pt x="11004" y="4046"/>
                      <a:pt x="9882" y="40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3"/>
              <p:cNvSpPr/>
              <p:nvPr/>
            </p:nvSpPr>
            <p:spPr>
              <a:xfrm>
                <a:off x="7105709" y="2445088"/>
                <a:ext cx="170107" cy="60880"/>
              </a:xfrm>
              <a:custGeom>
                <a:avLst/>
                <a:gdLst/>
                <a:ahLst/>
                <a:cxnLst/>
                <a:rect l="l" t="t" r="r" b="b"/>
                <a:pathLst>
                  <a:path w="2769" h="991" extrusionOk="0">
                    <a:moveTo>
                      <a:pt x="2032" y="990"/>
                    </a:moveTo>
                    <a:lnTo>
                      <a:pt x="731" y="990"/>
                    </a:lnTo>
                    <a:cubicBezTo>
                      <a:pt x="328" y="990"/>
                      <a:pt x="0" y="662"/>
                      <a:pt x="0" y="259"/>
                    </a:cubicBezTo>
                    <a:lnTo>
                      <a:pt x="0" y="259"/>
                    </a:lnTo>
                    <a:cubicBezTo>
                      <a:pt x="0" y="115"/>
                      <a:pt x="115" y="0"/>
                      <a:pt x="259" y="0"/>
                    </a:cubicBezTo>
                    <a:lnTo>
                      <a:pt x="2509" y="0"/>
                    </a:lnTo>
                    <a:cubicBezTo>
                      <a:pt x="2653" y="0"/>
                      <a:pt x="2768" y="115"/>
                      <a:pt x="2768" y="259"/>
                    </a:cubicBezTo>
                    <a:lnTo>
                      <a:pt x="2768" y="259"/>
                    </a:lnTo>
                    <a:cubicBezTo>
                      <a:pt x="2768" y="668"/>
                      <a:pt x="2446" y="990"/>
                      <a:pt x="2032" y="9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3"/>
              <p:cNvSpPr/>
              <p:nvPr/>
            </p:nvSpPr>
            <p:spPr>
              <a:xfrm>
                <a:off x="6945184" y="2233329"/>
                <a:ext cx="134046" cy="75685"/>
              </a:xfrm>
              <a:custGeom>
                <a:avLst/>
                <a:gdLst/>
                <a:ahLst/>
                <a:cxnLst/>
                <a:rect l="l" t="t" r="r" b="b"/>
                <a:pathLst>
                  <a:path w="2182" h="1232" extrusionOk="0">
                    <a:moveTo>
                      <a:pt x="1957" y="1232"/>
                    </a:moveTo>
                    <a:lnTo>
                      <a:pt x="213" y="1232"/>
                    </a:lnTo>
                    <a:cubicBezTo>
                      <a:pt x="93" y="1232"/>
                      <a:pt x="1" y="1128"/>
                      <a:pt x="1" y="1013"/>
                    </a:cubicBezTo>
                    <a:lnTo>
                      <a:pt x="1" y="213"/>
                    </a:lnTo>
                    <a:cubicBezTo>
                      <a:pt x="1" y="92"/>
                      <a:pt x="98" y="0"/>
                      <a:pt x="213" y="0"/>
                    </a:cubicBezTo>
                    <a:lnTo>
                      <a:pt x="1957" y="0"/>
                    </a:lnTo>
                    <a:cubicBezTo>
                      <a:pt x="2078" y="0"/>
                      <a:pt x="2170" y="98"/>
                      <a:pt x="2170" y="213"/>
                    </a:cubicBezTo>
                    <a:lnTo>
                      <a:pt x="2170" y="1013"/>
                    </a:lnTo>
                    <a:cubicBezTo>
                      <a:pt x="2182"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3"/>
              <p:cNvSpPr/>
              <p:nvPr/>
            </p:nvSpPr>
            <p:spPr>
              <a:xfrm>
                <a:off x="7302602" y="2233329"/>
                <a:ext cx="133677" cy="75685"/>
              </a:xfrm>
              <a:custGeom>
                <a:avLst/>
                <a:gdLst/>
                <a:ahLst/>
                <a:cxnLst/>
                <a:rect l="l" t="t" r="r" b="b"/>
                <a:pathLst>
                  <a:path w="2176" h="1232" extrusionOk="0">
                    <a:moveTo>
                      <a:pt x="1957" y="1232"/>
                    </a:moveTo>
                    <a:lnTo>
                      <a:pt x="219" y="1232"/>
                    </a:lnTo>
                    <a:cubicBezTo>
                      <a:pt x="93" y="1232"/>
                      <a:pt x="1" y="1128"/>
                      <a:pt x="1" y="1013"/>
                    </a:cubicBezTo>
                    <a:lnTo>
                      <a:pt x="1" y="213"/>
                    </a:lnTo>
                    <a:cubicBezTo>
                      <a:pt x="1" y="92"/>
                      <a:pt x="104" y="0"/>
                      <a:pt x="219" y="0"/>
                    </a:cubicBezTo>
                    <a:lnTo>
                      <a:pt x="1957" y="0"/>
                    </a:lnTo>
                    <a:cubicBezTo>
                      <a:pt x="2078" y="0"/>
                      <a:pt x="2176" y="98"/>
                      <a:pt x="2176" y="213"/>
                    </a:cubicBezTo>
                    <a:lnTo>
                      <a:pt x="2176" y="1013"/>
                    </a:lnTo>
                    <a:cubicBezTo>
                      <a:pt x="2176" y="1128"/>
                      <a:pt x="2078" y="1232"/>
                      <a:pt x="1957" y="123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3"/>
              <p:cNvSpPr/>
              <p:nvPr/>
            </p:nvSpPr>
            <p:spPr>
              <a:xfrm>
                <a:off x="6768072" y="1921128"/>
                <a:ext cx="902628" cy="379407"/>
              </a:xfrm>
              <a:custGeom>
                <a:avLst/>
                <a:gdLst/>
                <a:ahLst/>
                <a:cxnLst/>
                <a:rect l="l" t="t" r="r" b="b"/>
                <a:pathLst>
                  <a:path w="14693" h="6176" extrusionOk="0">
                    <a:moveTo>
                      <a:pt x="6791" y="1"/>
                    </a:moveTo>
                    <a:cubicBezTo>
                      <a:pt x="3960" y="1"/>
                      <a:pt x="1474" y="1146"/>
                      <a:pt x="0" y="2878"/>
                    </a:cubicBezTo>
                    <a:cubicBezTo>
                      <a:pt x="1681" y="4524"/>
                      <a:pt x="4501" y="5727"/>
                      <a:pt x="7758" y="5974"/>
                    </a:cubicBezTo>
                    <a:cubicBezTo>
                      <a:pt x="10399" y="6176"/>
                      <a:pt x="12845" y="5710"/>
                      <a:pt x="14692" y="4795"/>
                    </a:cubicBezTo>
                    <a:cubicBezTo>
                      <a:pt x="13726" y="2032"/>
                      <a:pt x="10560" y="1"/>
                      <a:pt x="6791" y="1"/>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93"/>
              <p:cNvSpPr/>
              <p:nvPr/>
            </p:nvSpPr>
            <p:spPr>
              <a:xfrm>
                <a:off x="7767529" y="1927148"/>
                <a:ext cx="34709" cy="283941"/>
              </a:xfrm>
              <a:custGeom>
                <a:avLst/>
                <a:gdLst/>
                <a:ahLst/>
                <a:cxnLst/>
                <a:rect l="l" t="t" r="r" b="b"/>
                <a:pathLst>
                  <a:path w="565" h="4622" extrusionOk="0">
                    <a:moveTo>
                      <a:pt x="282" y="4622"/>
                    </a:moveTo>
                    <a:lnTo>
                      <a:pt x="282" y="4622"/>
                    </a:lnTo>
                    <a:cubicBezTo>
                      <a:pt x="133" y="4622"/>
                      <a:pt x="0" y="4501"/>
                      <a:pt x="0" y="4345"/>
                    </a:cubicBezTo>
                    <a:lnTo>
                      <a:pt x="0" y="277"/>
                    </a:lnTo>
                    <a:cubicBezTo>
                      <a:pt x="0" y="127"/>
                      <a:pt x="121" y="1"/>
                      <a:pt x="282" y="1"/>
                    </a:cubicBezTo>
                    <a:lnTo>
                      <a:pt x="282" y="1"/>
                    </a:lnTo>
                    <a:cubicBezTo>
                      <a:pt x="432" y="1"/>
                      <a:pt x="564" y="121"/>
                      <a:pt x="564" y="277"/>
                    </a:cubicBezTo>
                    <a:lnTo>
                      <a:pt x="564" y="4345"/>
                    </a:lnTo>
                    <a:cubicBezTo>
                      <a:pt x="553" y="4501"/>
                      <a:pt x="432" y="4622"/>
                      <a:pt x="282" y="46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3"/>
              <p:cNvSpPr/>
              <p:nvPr/>
            </p:nvSpPr>
            <p:spPr>
              <a:xfrm>
                <a:off x="6607178" y="1789600"/>
                <a:ext cx="1167463" cy="435311"/>
              </a:xfrm>
              <a:custGeom>
                <a:avLst/>
                <a:gdLst/>
                <a:ahLst/>
                <a:cxnLst/>
                <a:rect l="l" t="t" r="r" b="b"/>
                <a:pathLst>
                  <a:path w="19004" h="7086" extrusionOk="0">
                    <a:moveTo>
                      <a:pt x="19003" y="7085"/>
                    </a:moveTo>
                    <a:lnTo>
                      <a:pt x="18278" y="7085"/>
                    </a:lnTo>
                    <a:cubicBezTo>
                      <a:pt x="18278" y="3580"/>
                      <a:pt x="14342" y="732"/>
                      <a:pt x="9502" y="732"/>
                    </a:cubicBezTo>
                    <a:cubicBezTo>
                      <a:pt x="4662" y="732"/>
                      <a:pt x="726" y="3580"/>
                      <a:pt x="726" y="7085"/>
                    </a:cubicBezTo>
                    <a:lnTo>
                      <a:pt x="1" y="7085"/>
                    </a:lnTo>
                    <a:cubicBezTo>
                      <a:pt x="1" y="3178"/>
                      <a:pt x="4265" y="1"/>
                      <a:pt x="9502" y="1"/>
                    </a:cubicBezTo>
                    <a:cubicBezTo>
                      <a:pt x="14739" y="1"/>
                      <a:pt x="19003" y="3178"/>
                      <a:pt x="19003" y="70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3"/>
              <p:cNvSpPr/>
              <p:nvPr/>
            </p:nvSpPr>
            <p:spPr>
              <a:xfrm>
                <a:off x="6542489" y="2166859"/>
                <a:ext cx="130913" cy="301941"/>
              </a:xfrm>
              <a:custGeom>
                <a:avLst/>
                <a:gdLst/>
                <a:ahLst/>
                <a:cxnLst/>
                <a:rect l="l" t="t" r="r" b="b"/>
                <a:pathLst>
                  <a:path w="2131" h="4915" extrusionOk="0">
                    <a:moveTo>
                      <a:pt x="1848" y="4915"/>
                    </a:moveTo>
                    <a:lnTo>
                      <a:pt x="283" y="4915"/>
                    </a:lnTo>
                    <a:cubicBezTo>
                      <a:pt x="122" y="4915"/>
                      <a:pt x="1" y="4794"/>
                      <a:pt x="1" y="4633"/>
                    </a:cubicBezTo>
                    <a:lnTo>
                      <a:pt x="1" y="282"/>
                    </a:lnTo>
                    <a:cubicBezTo>
                      <a:pt x="1" y="127"/>
                      <a:pt x="122" y="0"/>
                      <a:pt x="283" y="0"/>
                    </a:cubicBezTo>
                    <a:lnTo>
                      <a:pt x="1848" y="0"/>
                    </a:lnTo>
                    <a:cubicBezTo>
                      <a:pt x="2009" y="0"/>
                      <a:pt x="2130" y="127"/>
                      <a:pt x="2130" y="282"/>
                    </a:cubicBezTo>
                    <a:lnTo>
                      <a:pt x="2130" y="4633"/>
                    </a:lnTo>
                    <a:cubicBezTo>
                      <a:pt x="2130" y="4788"/>
                      <a:pt x="2003" y="4915"/>
                      <a:pt x="1848"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3"/>
              <p:cNvSpPr/>
              <p:nvPr/>
            </p:nvSpPr>
            <p:spPr>
              <a:xfrm>
                <a:off x="7701427" y="2166859"/>
                <a:ext cx="130851" cy="301941"/>
              </a:xfrm>
              <a:custGeom>
                <a:avLst/>
                <a:gdLst/>
                <a:ahLst/>
                <a:cxnLst/>
                <a:rect l="l" t="t" r="r" b="b"/>
                <a:pathLst>
                  <a:path w="2130" h="4915" extrusionOk="0">
                    <a:moveTo>
                      <a:pt x="1847" y="4915"/>
                    </a:moveTo>
                    <a:lnTo>
                      <a:pt x="276" y="4915"/>
                    </a:lnTo>
                    <a:cubicBezTo>
                      <a:pt x="121" y="4915"/>
                      <a:pt x="0" y="4794"/>
                      <a:pt x="0" y="4633"/>
                    </a:cubicBezTo>
                    <a:lnTo>
                      <a:pt x="0" y="282"/>
                    </a:lnTo>
                    <a:cubicBezTo>
                      <a:pt x="0" y="127"/>
                      <a:pt x="121" y="0"/>
                      <a:pt x="276" y="0"/>
                    </a:cubicBezTo>
                    <a:lnTo>
                      <a:pt x="1847" y="0"/>
                    </a:lnTo>
                    <a:cubicBezTo>
                      <a:pt x="2003" y="0"/>
                      <a:pt x="2129" y="127"/>
                      <a:pt x="2129" y="282"/>
                    </a:cubicBezTo>
                    <a:lnTo>
                      <a:pt x="2129" y="4633"/>
                    </a:lnTo>
                    <a:cubicBezTo>
                      <a:pt x="2129" y="4788"/>
                      <a:pt x="2003" y="4915"/>
                      <a:pt x="1847" y="49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3"/>
              <p:cNvSpPr/>
              <p:nvPr/>
            </p:nvSpPr>
            <p:spPr>
              <a:xfrm>
                <a:off x="7378964" y="2422481"/>
                <a:ext cx="408403" cy="300159"/>
              </a:xfrm>
              <a:custGeom>
                <a:avLst/>
                <a:gdLst/>
                <a:ahLst/>
                <a:cxnLst/>
                <a:rect l="l" t="t" r="r" b="b"/>
                <a:pathLst>
                  <a:path w="6648" h="4886" extrusionOk="0">
                    <a:moveTo>
                      <a:pt x="311" y="4886"/>
                    </a:moveTo>
                    <a:cubicBezTo>
                      <a:pt x="156" y="4886"/>
                      <a:pt x="18" y="4759"/>
                      <a:pt x="12" y="4598"/>
                    </a:cubicBezTo>
                    <a:cubicBezTo>
                      <a:pt x="1" y="4431"/>
                      <a:pt x="133" y="4287"/>
                      <a:pt x="300" y="4282"/>
                    </a:cubicBezTo>
                    <a:cubicBezTo>
                      <a:pt x="5324" y="4011"/>
                      <a:pt x="5986" y="432"/>
                      <a:pt x="6014" y="282"/>
                    </a:cubicBezTo>
                    <a:cubicBezTo>
                      <a:pt x="6043" y="115"/>
                      <a:pt x="6199" y="0"/>
                      <a:pt x="6371" y="29"/>
                    </a:cubicBezTo>
                    <a:cubicBezTo>
                      <a:pt x="6532" y="58"/>
                      <a:pt x="6648" y="207"/>
                      <a:pt x="6619" y="374"/>
                    </a:cubicBezTo>
                    <a:cubicBezTo>
                      <a:pt x="6613" y="414"/>
                      <a:pt x="5871" y="4587"/>
                      <a:pt x="334" y="4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3"/>
              <p:cNvSpPr/>
              <p:nvPr/>
            </p:nvSpPr>
            <p:spPr>
              <a:xfrm>
                <a:off x="7268998" y="2645175"/>
                <a:ext cx="181472" cy="117459"/>
              </a:xfrm>
              <a:custGeom>
                <a:avLst/>
                <a:gdLst/>
                <a:ahLst/>
                <a:cxnLst/>
                <a:rect l="l" t="t" r="r" b="b"/>
                <a:pathLst>
                  <a:path w="2954" h="1912" extrusionOk="0">
                    <a:moveTo>
                      <a:pt x="1" y="956"/>
                    </a:moveTo>
                    <a:lnTo>
                      <a:pt x="1" y="956"/>
                    </a:lnTo>
                    <a:cubicBezTo>
                      <a:pt x="1" y="426"/>
                      <a:pt x="433" y="1"/>
                      <a:pt x="956" y="1"/>
                    </a:cubicBezTo>
                    <a:lnTo>
                      <a:pt x="1992" y="1"/>
                    </a:lnTo>
                    <a:cubicBezTo>
                      <a:pt x="2527" y="1"/>
                      <a:pt x="2953" y="432"/>
                      <a:pt x="2953" y="956"/>
                    </a:cubicBezTo>
                    <a:lnTo>
                      <a:pt x="2953" y="956"/>
                    </a:lnTo>
                    <a:cubicBezTo>
                      <a:pt x="2953" y="1491"/>
                      <a:pt x="2522" y="1911"/>
                      <a:pt x="1992" y="1911"/>
                    </a:cubicBezTo>
                    <a:lnTo>
                      <a:pt x="956" y="1911"/>
                    </a:lnTo>
                    <a:cubicBezTo>
                      <a:pt x="427" y="1911"/>
                      <a:pt x="1" y="1480"/>
                      <a:pt x="1" y="9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3"/>
              <p:cNvSpPr/>
              <p:nvPr/>
            </p:nvSpPr>
            <p:spPr>
              <a:xfrm>
                <a:off x="6595567" y="2756491"/>
                <a:ext cx="229450" cy="694433"/>
              </a:xfrm>
              <a:custGeom>
                <a:avLst/>
                <a:gdLst/>
                <a:ahLst/>
                <a:cxnLst/>
                <a:rect l="l" t="t" r="r" b="b"/>
                <a:pathLst>
                  <a:path w="3735" h="11304" extrusionOk="0">
                    <a:moveTo>
                      <a:pt x="1593" y="1"/>
                    </a:moveTo>
                    <a:cubicBezTo>
                      <a:pt x="1147" y="1"/>
                      <a:pt x="610" y="462"/>
                      <a:pt x="0" y="1526"/>
                    </a:cubicBezTo>
                    <a:cubicBezTo>
                      <a:pt x="6" y="1636"/>
                      <a:pt x="17" y="1739"/>
                      <a:pt x="35" y="1849"/>
                    </a:cubicBezTo>
                    <a:cubicBezTo>
                      <a:pt x="460" y="4542"/>
                      <a:pt x="1157" y="8064"/>
                      <a:pt x="2239" y="11304"/>
                    </a:cubicBezTo>
                    <a:cubicBezTo>
                      <a:pt x="3194" y="7811"/>
                      <a:pt x="3735" y="2562"/>
                      <a:pt x="2279" y="445"/>
                    </a:cubicBezTo>
                    <a:cubicBezTo>
                      <a:pt x="2084" y="158"/>
                      <a:pt x="1854" y="1"/>
                      <a:pt x="1593"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3"/>
              <p:cNvSpPr/>
              <p:nvPr/>
            </p:nvSpPr>
            <p:spPr>
              <a:xfrm>
                <a:off x="6451997" y="2703168"/>
                <a:ext cx="330998" cy="882846"/>
              </a:xfrm>
              <a:custGeom>
                <a:avLst/>
                <a:gdLst/>
                <a:ahLst/>
                <a:cxnLst/>
                <a:rect l="l" t="t" r="r" b="b"/>
                <a:pathLst>
                  <a:path w="5388" h="14371" extrusionOk="0">
                    <a:moveTo>
                      <a:pt x="582" y="3977"/>
                    </a:moveTo>
                    <a:cubicBezTo>
                      <a:pt x="1" y="7522"/>
                      <a:pt x="714" y="14370"/>
                      <a:pt x="2130" y="14364"/>
                    </a:cubicBezTo>
                    <a:cubicBezTo>
                      <a:pt x="3626" y="14347"/>
                      <a:pt x="5387" y="2924"/>
                      <a:pt x="4259" y="1048"/>
                    </a:cubicBezTo>
                    <a:cubicBezTo>
                      <a:pt x="3632" y="0"/>
                      <a:pt x="1157" y="490"/>
                      <a:pt x="582" y="39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3"/>
              <p:cNvSpPr/>
              <p:nvPr/>
            </p:nvSpPr>
            <p:spPr>
              <a:xfrm>
                <a:off x="6129596" y="4090813"/>
                <a:ext cx="151677" cy="81705"/>
              </a:xfrm>
              <a:custGeom>
                <a:avLst/>
                <a:gdLst/>
                <a:ahLst/>
                <a:cxnLst/>
                <a:rect l="l" t="t" r="r" b="b"/>
                <a:pathLst>
                  <a:path w="2469" h="1330" extrusionOk="0">
                    <a:moveTo>
                      <a:pt x="391" y="0"/>
                    </a:moveTo>
                    <a:cubicBezTo>
                      <a:pt x="391" y="0"/>
                      <a:pt x="0" y="593"/>
                      <a:pt x="23" y="863"/>
                    </a:cubicBezTo>
                    <a:lnTo>
                      <a:pt x="1025" y="1329"/>
                    </a:lnTo>
                    <a:lnTo>
                      <a:pt x="2250" y="1329"/>
                    </a:lnTo>
                    <a:cubicBezTo>
                      <a:pt x="2250" y="1329"/>
                      <a:pt x="2469" y="961"/>
                      <a:pt x="1767" y="950"/>
                    </a:cubicBezTo>
                    <a:cubicBezTo>
                      <a:pt x="1059" y="932"/>
                      <a:pt x="990" y="271"/>
                      <a:pt x="990" y="2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93"/>
              <p:cNvSpPr/>
              <p:nvPr/>
            </p:nvSpPr>
            <p:spPr>
              <a:xfrm>
                <a:off x="6297861" y="3169136"/>
                <a:ext cx="288548" cy="246467"/>
              </a:xfrm>
              <a:custGeom>
                <a:avLst/>
                <a:gdLst/>
                <a:ahLst/>
                <a:cxnLst/>
                <a:rect l="l" t="t" r="r" b="b"/>
                <a:pathLst>
                  <a:path w="4697" h="4012" extrusionOk="0">
                    <a:moveTo>
                      <a:pt x="1220" y="714"/>
                    </a:moveTo>
                    <a:cubicBezTo>
                      <a:pt x="1675" y="1376"/>
                      <a:pt x="2320" y="2527"/>
                      <a:pt x="2320" y="2527"/>
                    </a:cubicBezTo>
                    <a:cubicBezTo>
                      <a:pt x="2320" y="2527"/>
                      <a:pt x="3655" y="1226"/>
                      <a:pt x="3712" y="835"/>
                    </a:cubicBezTo>
                    <a:cubicBezTo>
                      <a:pt x="3741" y="679"/>
                      <a:pt x="3741" y="415"/>
                      <a:pt x="3954" y="184"/>
                    </a:cubicBezTo>
                    <a:cubicBezTo>
                      <a:pt x="4058" y="75"/>
                      <a:pt x="4604" y="0"/>
                      <a:pt x="4495" y="138"/>
                    </a:cubicBezTo>
                    <a:cubicBezTo>
                      <a:pt x="4345" y="334"/>
                      <a:pt x="4248" y="547"/>
                      <a:pt x="4201" y="817"/>
                    </a:cubicBezTo>
                    <a:cubicBezTo>
                      <a:pt x="4322" y="771"/>
                      <a:pt x="4524" y="628"/>
                      <a:pt x="4576" y="651"/>
                    </a:cubicBezTo>
                    <a:cubicBezTo>
                      <a:pt x="4696" y="708"/>
                      <a:pt x="4449" y="1053"/>
                      <a:pt x="4173" y="1163"/>
                    </a:cubicBezTo>
                    <a:cubicBezTo>
                      <a:pt x="4069" y="1197"/>
                      <a:pt x="2705" y="3447"/>
                      <a:pt x="2320" y="3712"/>
                    </a:cubicBezTo>
                    <a:cubicBezTo>
                      <a:pt x="1888" y="4011"/>
                      <a:pt x="144" y="1134"/>
                      <a:pt x="144" y="1134"/>
                    </a:cubicBezTo>
                    <a:cubicBezTo>
                      <a:pt x="0" y="817"/>
                      <a:pt x="1077" y="392"/>
                      <a:pt x="1220" y="714"/>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3"/>
              <p:cNvSpPr/>
              <p:nvPr/>
            </p:nvSpPr>
            <p:spPr>
              <a:xfrm>
                <a:off x="6297861" y="3193156"/>
                <a:ext cx="142523" cy="222816"/>
              </a:xfrm>
              <a:custGeom>
                <a:avLst/>
                <a:gdLst/>
                <a:ahLst/>
                <a:cxnLst/>
                <a:rect l="l" t="t" r="r" b="b"/>
                <a:pathLst>
                  <a:path w="2320" h="3627" extrusionOk="0">
                    <a:moveTo>
                      <a:pt x="1220" y="323"/>
                    </a:moveTo>
                    <a:cubicBezTo>
                      <a:pt x="1364" y="530"/>
                      <a:pt x="1525" y="783"/>
                      <a:pt x="1681" y="1042"/>
                    </a:cubicBezTo>
                    <a:cubicBezTo>
                      <a:pt x="1710" y="1267"/>
                      <a:pt x="1853" y="1497"/>
                      <a:pt x="1940" y="1704"/>
                    </a:cubicBezTo>
                    <a:cubicBezTo>
                      <a:pt x="2118" y="2136"/>
                      <a:pt x="1940" y="2475"/>
                      <a:pt x="2320" y="3333"/>
                    </a:cubicBezTo>
                    <a:cubicBezTo>
                      <a:pt x="1888" y="3626"/>
                      <a:pt x="144" y="749"/>
                      <a:pt x="144" y="749"/>
                    </a:cubicBezTo>
                    <a:cubicBezTo>
                      <a:pt x="0" y="426"/>
                      <a:pt x="1077" y="1"/>
                      <a:pt x="1220" y="323"/>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3"/>
              <p:cNvSpPr/>
              <p:nvPr/>
            </p:nvSpPr>
            <p:spPr>
              <a:xfrm>
                <a:off x="6272428" y="3189839"/>
                <a:ext cx="160216" cy="163165"/>
              </a:xfrm>
              <a:custGeom>
                <a:avLst/>
                <a:gdLst/>
                <a:ahLst/>
                <a:cxnLst/>
                <a:rect l="l" t="t" r="r" b="b"/>
                <a:pathLst>
                  <a:path w="2608" h="2656" extrusionOk="0">
                    <a:moveTo>
                      <a:pt x="966" y="0"/>
                    </a:moveTo>
                    <a:cubicBezTo>
                      <a:pt x="615" y="0"/>
                      <a:pt x="379" y="266"/>
                      <a:pt x="259" y="515"/>
                    </a:cubicBezTo>
                    <a:cubicBezTo>
                      <a:pt x="0" y="1067"/>
                      <a:pt x="328" y="1499"/>
                      <a:pt x="1209" y="2656"/>
                    </a:cubicBezTo>
                    <a:lnTo>
                      <a:pt x="2607" y="1793"/>
                    </a:lnTo>
                    <a:cubicBezTo>
                      <a:pt x="2607" y="1793"/>
                      <a:pt x="1796" y="291"/>
                      <a:pt x="1306" y="78"/>
                    </a:cubicBezTo>
                    <a:cubicBezTo>
                      <a:pt x="1183" y="24"/>
                      <a:pt x="1069" y="0"/>
                      <a:pt x="966" y="0"/>
                    </a:cubicBezTo>
                    <a:close/>
                  </a:path>
                </a:pathLst>
              </a:custGeom>
              <a:solidFill>
                <a:srgbClr val="6FB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3"/>
              <p:cNvSpPr/>
              <p:nvPr/>
            </p:nvSpPr>
            <p:spPr>
              <a:xfrm>
                <a:off x="6272428" y="3180071"/>
                <a:ext cx="160216" cy="172932"/>
              </a:xfrm>
              <a:custGeom>
                <a:avLst/>
                <a:gdLst/>
                <a:ahLst/>
                <a:cxnLst/>
                <a:rect l="l" t="t" r="r" b="b"/>
                <a:pathLst>
                  <a:path w="2608" h="2815" extrusionOk="0">
                    <a:moveTo>
                      <a:pt x="259" y="674"/>
                    </a:moveTo>
                    <a:cubicBezTo>
                      <a:pt x="0" y="1226"/>
                      <a:pt x="328" y="1658"/>
                      <a:pt x="1209" y="2815"/>
                    </a:cubicBezTo>
                    <a:lnTo>
                      <a:pt x="2607" y="1952"/>
                    </a:lnTo>
                    <a:cubicBezTo>
                      <a:pt x="2607" y="1952"/>
                      <a:pt x="1796" y="450"/>
                      <a:pt x="1306" y="237"/>
                    </a:cubicBezTo>
                    <a:cubicBezTo>
                      <a:pt x="765" y="1"/>
                      <a:pt x="414" y="352"/>
                      <a:pt x="259" y="6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3"/>
              <p:cNvSpPr/>
              <p:nvPr/>
            </p:nvSpPr>
            <p:spPr>
              <a:xfrm>
                <a:off x="6276974" y="3092775"/>
                <a:ext cx="83180" cy="102224"/>
              </a:xfrm>
              <a:custGeom>
                <a:avLst/>
                <a:gdLst/>
                <a:ahLst/>
                <a:cxnLst/>
                <a:rect l="l" t="t" r="r" b="b"/>
                <a:pathLst>
                  <a:path w="1354" h="1664" extrusionOk="0">
                    <a:moveTo>
                      <a:pt x="1" y="1554"/>
                    </a:moveTo>
                    <a:lnTo>
                      <a:pt x="1186" y="1663"/>
                    </a:lnTo>
                    <a:lnTo>
                      <a:pt x="1353" y="110"/>
                    </a:lnTo>
                    <a:lnTo>
                      <a:pt x="168" y="0"/>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3"/>
              <p:cNvSpPr/>
              <p:nvPr/>
            </p:nvSpPr>
            <p:spPr>
              <a:xfrm>
                <a:off x="6287971" y="3093082"/>
                <a:ext cx="71815" cy="84961"/>
              </a:xfrm>
              <a:custGeom>
                <a:avLst/>
                <a:gdLst/>
                <a:ahLst/>
                <a:cxnLst/>
                <a:rect l="l" t="t" r="r" b="b"/>
                <a:pathLst>
                  <a:path w="1169" h="1383" extrusionOk="0">
                    <a:moveTo>
                      <a:pt x="150" y="461"/>
                    </a:moveTo>
                    <a:cubicBezTo>
                      <a:pt x="92" y="346"/>
                      <a:pt x="35" y="231"/>
                      <a:pt x="0" y="1"/>
                    </a:cubicBezTo>
                    <a:lnTo>
                      <a:pt x="1169" y="105"/>
                    </a:lnTo>
                    <a:lnTo>
                      <a:pt x="1030" y="1382"/>
                    </a:lnTo>
                    <a:cubicBezTo>
                      <a:pt x="921" y="1290"/>
                      <a:pt x="392" y="939"/>
                      <a:pt x="150" y="46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3"/>
              <p:cNvSpPr/>
              <p:nvPr/>
            </p:nvSpPr>
            <p:spPr>
              <a:xfrm>
                <a:off x="6261063" y="2990612"/>
                <a:ext cx="180059" cy="174345"/>
              </a:xfrm>
              <a:custGeom>
                <a:avLst/>
                <a:gdLst/>
                <a:ahLst/>
                <a:cxnLst/>
                <a:rect l="l" t="t" r="r" b="b"/>
                <a:pathLst>
                  <a:path w="2931" h="2838" extrusionOk="0">
                    <a:moveTo>
                      <a:pt x="369" y="1117"/>
                    </a:moveTo>
                    <a:lnTo>
                      <a:pt x="243" y="478"/>
                    </a:lnTo>
                    <a:lnTo>
                      <a:pt x="1612" y="0"/>
                    </a:lnTo>
                    <a:cubicBezTo>
                      <a:pt x="2027" y="368"/>
                      <a:pt x="2930" y="1611"/>
                      <a:pt x="2274" y="2239"/>
                    </a:cubicBezTo>
                    <a:cubicBezTo>
                      <a:pt x="1641" y="2837"/>
                      <a:pt x="611" y="2383"/>
                      <a:pt x="502" y="1813"/>
                    </a:cubicBezTo>
                    <a:lnTo>
                      <a:pt x="490" y="1755"/>
                    </a:lnTo>
                    <a:cubicBezTo>
                      <a:pt x="444" y="1773"/>
                      <a:pt x="398" y="1778"/>
                      <a:pt x="346" y="1773"/>
                    </a:cubicBezTo>
                    <a:cubicBezTo>
                      <a:pt x="151" y="1755"/>
                      <a:pt x="1" y="1600"/>
                      <a:pt x="12" y="1422"/>
                    </a:cubicBezTo>
                    <a:cubicBezTo>
                      <a:pt x="30" y="1255"/>
                      <a:pt x="185" y="1122"/>
                      <a:pt x="369" y="1117"/>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3"/>
              <p:cNvSpPr/>
              <p:nvPr/>
            </p:nvSpPr>
            <p:spPr>
              <a:xfrm>
                <a:off x="6244107" y="3489078"/>
                <a:ext cx="200516" cy="614878"/>
              </a:xfrm>
              <a:custGeom>
                <a:avLst/>
                <a:gdLst/>
                <a:ahLst/>
                <a:cxnLst/>
                <a:rect l="l" t="t" r="r" b="b"/>
                <a:pathLst>
                  <a:path w="3264" h="10009" extrusionOk="0">
                    <a:moveTo>
                      <a:pt x="2447" y="271"/>
                    </a:moveTo>
                    <a:lnTo>
                      <a:pt x="3160" y="4455"/>
                    </a:lnTo>
                    <a:lnTo>
                      <a:pt x="3264" y="10008"/>
                    </a:lnTo>
                    <a:lnTo>
                      <a:pt x="2234" y="9927"/>
                    </a:lnTo>
                    <a:lnTo>
                      <a:pt x="1411" y="53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3"/>
              <p:cNvSpPr/>
              <p:nvPr/>
            </p:nvSpPr>
            <p:spPr>
              <a:xfrm>
                <a:off x="6244107" y="3489078"/>
                <a:ext cx="154564" cy="611315"/>
              </a:xfrm>
              <a:custGeom>
                <a:avLst/>
                <a:gdLst/>
                <a:ahLst/>
                <a:cxnLst/>
                <a:rect l="l" t="t" r="r" b="b"/>
                <a:pathLst>
                  <a:path w="2516" h="9951" extrusionOk="0">
                    <a:moveTo>
                      <a:pt x="1439" y="196"/>
                    </a:moveTo>
                    <a:lnTo>
                      <a:pt x="2372" y="4397"/>
                    </a:lnTo>
                    <a:lnTo>
                      <a:pt x="2516" y="9950"/>
                    </a:lnTo>
                    <a:lnTo>
                      <a:pt x="2234" y="9927"/>
                    </a:lnTo>
                    <a:lnTo>
                      <a:pt x="1411" y="539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93"/>
              <p:cNvSpPr/>
              <p:nvPr/>
            </p:nvSpPr>
            <p:spPr>
              <a:xfrm>
                <a:off x="6139855" y="3523726"/>
                <a:ext cx="208625" cy="597185"/>
              </a:xfrm>
              <a:custGeom>
                <a:avLst/>
                <a:gdLst/>
                <a:ahLst/>
                <a:cxnLst/>
                <a:rect l="l" t="t" r="r" b="b"/>
                <a:pathLst>
                  <a:path w="3396" h="9721" extrusionOk="0">
                    <a:moveTo>
                      <a:pt x="3395" y="0"/>
                    </a:moveTo>
                    <a:lnTo>
                      <a:pt x="3309" y="4518"/>
                    </a:lnTo>
                    <a:lnTo>
                      <a:pt x="1065" y="9720"/>
                    </a:lnTo>
                    <a:lnTo>
                      <a:pt x="0" y="9289"/>
                    </a:lnTo>
                    <a:lnTo>
                      <a:pt x="1439" y="4052"/>
                    </a:lnTo>
                    <a:lnTo>
                      <a:pt x="1024" y="15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3"/>
              <p:cNvSpPr/>
              <p:nvPr/>
            </p:nvSpPr>
            <p:spPr>
              <a:xfrm>
                <a:off x="6206264" y="2933664"/>
                <a:ext cx="186386" cy="142155"/>
              </a:xfrm>
              <a:custGeom>
                <a:avLst/>
                <a:gdLst/>
                <a:ahLst/>
                <a:cxnLst/>
                <a:rect l="l" t="t" r="r" b="b"/>
                <a:pathLst>
                  <a:path w="3034" h="2314" extrusionOk="0">
                    <a:moveTo>
                      <a:pt x="1549" y="1692"/>
                    </a:moveTo>
                    <a:cubicBezTo>
                      <a:pt x="1612" y="1762"/>
                      <a:pt x="1814" y="1957"/>
                      <a:pt x="1699" y="2285"/>
                    </a:cubicBezTo>
                    <a:lnTo>
                      <a:pt x="1532" y="2314"/>
                    </a:lnTo>
                    <a:cubicBezTo>
                      <a:pt x="1532" y="2314"/>
                      <a:pt x="1227" y="1934"/>
                      <a:pt x="927" y="2251"/>
                    </a:cubicBezTo>
                    <a:cubicBezTo>
                      <a:pt x="312" y="2314"/>
                      <a:pt x="1" y="1238"/>
                      <a:pt x="553" y="1059"/>
                    </a:cubicBezTo>
                    <a:cubicBezTo>
                      <a:pt x="645" y="294"/>
                      <a:pt x="1417" y="1"/>
                      <a:pt x="2165" y="81"/>
                    </a:cubicBezTo>
                    <a:cubicBezTo>
                      <a:pt x="2924" y="156"/>
                      <a:pt x="3034" y="1123"/>
                      <a:pt x="2677" y="1146"/>
                    </a:cubicBezTo>
                    <a:cubicBezTo>
                      <a:pt x="1497" y="1238"/>
                      <a:pt x="1382" y="1318"/>
                      <a:pt x="1549" y="1692"/>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3"/>
              <p:cNvSpPr/>
              <p:nvPr/>
            </p:nvSpPr>
            <p:spPr>
              <a:xfrm>
                <a:off x="6181568" y="3159921"/>
                <a:ext cx="258447" cy="444464"/>
              </a:xfrm>
              <a:custGeom>
                <a:avLst/>
                <a:gdLst/>
                <a:ahLst/>
                <a:cxnLst/>
                <a:rect l="l" t="t" r="r" b="b"/>
                <a:pathLst>
                  <a:path w="4207" h="7235" extrusionOk="0">
                    <a:moveTo>
                      <a:pt x="213" y="6987"/>
                    </a:moveTo>
                    <a:cubicBezTo>
                      <a:pt x="673" y="7234"/>
                      <a:pt x="4207" y="6653"/>
                      <a:pt x="4207" y="6653"/>
                    </a:cubicBezTo>
                    <a:cubicBezTo>
                      <a:pt x="4207" y="6653"/>
                      <a:pt x="4000" y="1675"/>
                      <a:pt x="2768" y="288"/>
                    </a:cubicBezTo>
                    <a:cubicBezTo>
                      <a:pt x="2354" y="559"/>
                      <a:pt x="2026" y="283"/>
                      <a:pt x="1611" y="1"/>
                    </a:cubicBezTo>
                    <a:cubicBezTo>
                      <a:pt x="783" y="340"/>
                      <a:pt x="345" y="1048"/>
                      <a:pt x="265" y="1549"/>
                    </a:cubicBezTo>
                    <a:cubicBezTo>
                      <a:pt x="0" y="3102"/>
                      <a:pt x="167" y="5399"/>
                      <a:pt x="213" y="69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3"/>
              <p:cNvSpPr/>
              <p:nvPr/>
            </p:nvSpPr>
            <p:spPr>
              <a:xfrm>
                <a:off x="6181568" y="3201757"/>
                <a:ext cx="135459" cy="391448"/>
              </a:xfrm>
              <a:custGeom>
                <a:avLst/>
                <a:gdLst/>
                <a:ahLst/>
                <a:cxnLst/>
                <a:rect l="l" t="t" r="r" b="b"/>
                <a:pathLst>
                  <a:path w="2205" h="6372" extrusionOk="0">
                    <a:moveTo>
                      <a:pt x="1026" y="1"/>
                    </a:moveTo>
                    <a:cubicBezTo>
                      <a:pt x="964" y="1"/>
                      <a:pt x="885" y="127"/>
                      <a:pt x="831" y="127"/>
                    </a:cubicBezTo>
                    <a:cubicBezTo>
                      <a:pt x="822" y="127"/>
                      <a:pt x="813" y="123"/>
                      <a:pt x="806" y="114"/>
                    </a:cubicBezTo>
                    <a:cubicBezTo>
                      <a:pt x="460" y="448"/>
                      <a:pt x="317" y="557"/>
                      <a:pt x="265" y="868"/>
                    </a:cubicBezTo>
                    <a:cubicBezTo>
                      <a:pt x="0" y="2421"/>
                      <a:pt x="167" y="4718"/>
                      <a:pt x="213" y="6306"/>
                    </a:cubicBezTo>
                    <a:cubicBezTo>
                      <a:pt x="295" y="6347"/>
                      <a:pt x="516" y="6372"/>
                      <a:pt x="787" y="6372"/>
                    </a:cubicBezTo>
                    <a:cubicBezTo>
                      <a:pt x="971" y="6372"/>
                      <a:pt x="1179" y="6360"/>
                      <a:pt x="1381" y="6335"/>
                    </a:cubicBezTo>
                    <a:cubicBezTo>
                      <a:pt x="1191" y="5529"/>
                      <a:pt x="1047" y="4269"/>
                      <a:pt x="1209" y="3383"/>
                    </a:cubicBezTo>
                    <a:cubicBezTo>
                      <a:pt x="1399" y="2329"/>
                      <a:pt x="2204" y="804"/>
                      <a:pt x="1053" y="10"/>
                    </a:cubicBezTo>
                    <a:cubicBezTo>
                      <a:pt x="1045" y="4"/>
                      <a:pt x="1036" y="1"/>
                      <a:pt x="1026" y="1"/>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3"/>
              <p:cNvSpPr/>
              <p:nvPr/>
            </p:nvSpPr>
            <p:spPr>
              <a:xfrm>
                <a:off x="6381288" y="4099598"/>
                <a:ext cx="142892" cy="55965"/>
              </a:xfrm>
              <a:custGeom>
                <a:avLst/>
                <a:gdLst/>
                <a:ahLst/>
                <a:cxnLst/>
                <a:rect l="l" t="t" r="r" b="b"/>
                <a:pathLst>
                  <a:path w="2326" h="911" extrusionOk="0">
                    <a:moveTo>
                      <a:pt x="81" y="1"/>
                    </a:moveTo>
                    <a:cubicBezTo>
                      <a:pt x="81" y="1"/>
                      <a:pt x="1" y="525"/>
                      <a:pt x="1" y="818"/>
                    </a:cubicBezTo>
                    <a:lnTo>
                      <a:pt x="1244" y="910"/>
                    </a:lnTo>
                    <a:lnTo>
                      <a:pt x="2285" y="784"/>
                    </a:lnTo>
                    <a:cubicBezTo>
                      <a:pt x="2285" y="784"/>
                      <a:pt x="2326" y="329"/>
                      <a:pt x="1727" y="358"/>
                    </a:cubicBezTo>
                    <a:cubicBezTo>
                      <a:pt x="933" y="404"/>
                      <a:pt x="835" y="53"/>
                      <a:pt x="835"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3"/>
              <p:cNvSpPr/>
              <p:nvPr/>
            </p:nvSpPr>
            <p:spPr>
              <a:xfrm>
                <a:off x="6128490" y="3271667"/>
                <a:ext cx="110026" cy="379407"/>
              </a:xfrm>
              <a:custGeom>
                <a:avLst/>
                <a:gdLst/>
                <a:ahLst/>
                <a:cxnLst/>
                <a:rect l="l" t="t" r="r" b="b"/>
                <a:pathLst>
                  <a:path w="1791" h="6176" extrusionOk="0">
                    <a:moveTo>
                      <a:pt x="358" y="5266"/>
                    </a:moveTo>
                    <a:cubicBezTo>
                      <a:pt x="369" y="5208"/>
                      <a:pt x="358" y="5133"/>
                      <a:pt x="346" y="5053"/>
                    </a:cubicBezTo>
                    <a:lnTo>
                      <a:pt x="346" y="5053"/>
                    </a:lnTo>
                    <a:cubicBezTo>
                      <a:pt x="317" y="4909"/>
                      <a:pt x="312" y="4771"/>
                      <a:pt x="312" y="4771"/>
                    </a:cubicBezTo>
                    <a:cubicBezTo>
                      <a:pt x="225" y="4029"/>
                      <a:pt x="1" y="2083"/>
                      <a:pt x="30" y="1767"/>
                    </a:cubicBezTo>
                    <a:cubicBezTo>
                      <a:pt x="47" y="1525"/>
                      <a:pt x="479" y="691"/>
                      <a:pt x="858" y="0"/>
                    </a:cubicBezTo>
                    <a:cubicBezTo>
                      <a:pt x="1163" y="340"/>
                      <a:pt x="1503" y="656"/>
                      <a:pt x="1750" y="1053"/>
                    </a:cubicBezTo>
                    <a:lnTo>
                      <a:pt x="1791" y="1117"/>
                    </a:lnTo>
                    <a:lnTo>
                      <a:pt x="1008" y="2014"/>
                    </a:lnTo>
                    <a:lnTo>
                      <a:pt x="858" y="4995"/>
                    </a:lnTo>
                    <a:cubicBezTo>
                      <a:pt x="870" y="5030"/>
                      <a:pt x="887" y="5064"/>
                      <a:pt x="904" y="5082"/>
                    </a:cubicBezTo>
                    <a:cubicBezTo>
                      <a:pt x="1066" y="5226"/>
                      <a:pt x="1158" y="5496"/>
                      <a:pt x="1163" y="5651"/>
                    </a:cubicBezTo>
                    <a:cubicBezTo>
                      <a:pt x="1163" y="5715"/>
                      <a:pt x="1025" y="5640"/>
                      <a:pt x="985" y="5600"/>
                    </a:cubicBezTo>
                    <a:cubicBezTo>
                      <a:pt x="979" y="5669"/>
                      <a:pt x="1094" y="6002"/>
                      <a:pt x="1094" y="6037"/>
                    </a:cubicBezTo>
                    <a:cubicBezTo>
                      <a:pt x="1089" y="6112"/>
                      <a:pt x="1037" y="6169"/>
                      <a:pt x="968" y="6169"/>
                    </a:cubicBezTo>
                    <a:cubicBezTo>
                      <a:pt x="737" y="6175"/>
                      <a:pt x="461" y="5997"/>
                      <a:pt x="415" y="5864"/>
                    </a:cubicBezTo>
                    <a:cubicBezTo>
                      <a:pt x="375" y="5766"/>
                      <a:pt x="317" y="5536"/>
                      <a:pt x="358" y="5266"/>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3"/>
              <p:cNvSpPr/>
              <p:nvPr/>
            </p:nvSpPr>
            <p:spPr>
              <a:xfrm>
                <a:off x="6162462" y="3271667"/>
                <a:ext cx="76422" cy="281115"/>
              </a:xfrm>
              <a:custGeom>
                <a:avLst/>
                <a:gdLst/>
                <a:ahLst/>
                <a:cxnLst/>
                <a:rect l="l" t="t" r="r" b="b"/>
                <a:pathLst>
                  <a:path w="1244" h="4576" extrusionOk="0">
                    <a:moveTo>
                      <a:pt x="323" y="4575"/>
                    </a:moveTo>
                    <a:cubicBezTo>
                      <a:pt x="288" y="4403"/>
                      <a:pt x="213" y="2895"/>
                      <a:pt x="150" y="2360"/>
                    </a:cubicBezTo>
                    <a:cubicBezTo>
                      <a:pt x="81" y="1784"/>
                      <a:pt x="121" y="1456"/>
                      <a:pt x="144" y="915"/>
                    </a:cubicBezTo>
                    <a:cubicBezTo>
                      <a:pt x="150" y="777"/>
                      <a:pt x="69" y="662"/>
                      <a:pt x="0" y="576"/>
                    </a:cubicBezTo>
                    <a:cubicBezTo>
                      <a:pt x="104" y="380"/>
                      <a:pt x="208" y="190"/>
                      <a:pt x="311" y="0"/>
                    </a:cubicBezTo>
                    <a:cubicBezTo>
                      <a:pt x="616" y="340"/>
                      <a:pt x="956" y="656"/>
                      <a:pt x="1203" y="1053"/>
                    </a:cubicBezTo>
                    <a:lnTo>
                      <a:pt x="1243" y="1117"/>
                    </a:lnTo>
                    <a:lnTo>
                      <a:pt x="461" y="2014"/>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3"/>
              <p:cNvSpPr/>
              <p:nvPr/>
            </p:nvSpPr>
            <p:spPr>
              <a:xfrm>
                <a:off x="6144770" y="3196719"/>
                <a:ext cx="162673" cy="177540"/>
              </a:xfrm>
              <a:custGeom>
                <a:avLst/>
                <a:gdLst/>
                <a:ahLst/>
                <a:cxnLst/>
                <a:rect l="l" t="t" r="r" b="b"/>
                <a:pathLst>
                  <a:path w="2648" h="2890" extrusionOk="0">
                    <a:moveTo>
                      <a:pt x="1785" y="40"/>
                    </a:moveTo>
                    <a:cubicBezTo>
                      <a:pt x="1129" y="0"/>
                      <a:pt x="824" y="489"/>
                      <a:pt x="1" y="1824"/>
                    </a:cubicBezTo>
                    <a:lnTo>
                      <a:pt x="1405" y="2889"/>
                    </a:lnTo>
                    <a:cubicBezTo>
                      <a:pt x="1405" y="2889"/>
                      <a:pt x="2596" y="1485"/>
                      <a:pt x="2619" y="921"/>
                    </a:cubicBezTo>
                    <a:cubicBezTo>
                      <a:pt x="2648" y="288"/>
                      <a:pt x="2164" y="63"/>
                      <a:pt x="178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3"/>
              <p:cNvSpPr/>
              <p:nvPr/>
            </p:nvSpPr>
            <p:spPr>
              <a:xfrm>
                <a:off x="7545817" y="3489078"/>
                <a:ext cx="383646" cy="379407"/>
              </a:xfrm>
              <a:custGeom>
                <a:avLst/>
                <a:gdLst/>
                <a:ahLst/>
                <a:cxnLst/>
                <a:rect l="l" t="t" r="r" b="b"/>
                <a:pathLst>
                  <a:path w="6245" h="6176" extrusionOk="0">
                    <a:moveTo>
                      <a:pt x="5157" y="6175"/>
                    </a:moveTo>
                    <a:lnTo>
                      <a:pt x="6245" y="1865"/>
                    </a:lnTo>
                    <a:cubicBezTo>
                      <a:pt x="5221" y="1514"/>
                      <a:pt x="4352" y="858"/>
                      <a:pt x="3724" y="0"/>
                    </a:cubicBezTo>
                    <a:lnTo>
                      <a:pt x="1" y="2406"/>
                    </a:lnTo>
                    <a:cubicBezTo>
                      <a:pt x="1227" y="4184"/>
                      <a:pt x="3040" y="5537"/>
                      <a:pt x="5157" y="6175"/>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3"/>
              <p:cNvSpPr/>
              <p:nvPr/>
            </p:nvSpPr>
            <p:spPr>
              <a:xfrm>
                <a:off x="7750881" y="2706669"/>
                <a:ext cx="876826" cy="693389"/>
              </a:xfrm>
              <a:custGeom>
                <a:avLst/>
                <a:gdLst/>
                <a:ahLst/>
                <a:cxnLst/>
                <a:rect l="l" t="t" r="r" b="b"/>
                <a:pathLst>
                  <a:path w="14273" h="11287" extrusionOk="0">
                    <a:moveTo>
                      <a:pt x="14273" y="9658"/>
                    </a:moveTo>
                    <a:cubicBezTo>
                      <a:pt x="14273" y="4334"/>
                      <a:pt x="9939" y="1"/>
                      <a:pt x="4610" y="1"/>
                    </a:cubicBezTo>
                    <a:cubicBezTo>
                      <a:pt x="2941" y="1"/>
                      <a:pt x="1365" y="421"/>
                      <a:pt x="1" y="1175"/>
                    </a:cubicBezTo>
                    <a:lnTo>
                      <a:pt x="2308" y="4967"/>
                    </a:lnTo>
                    <a:cubicBezTo>
                      <a:pt x="3005" y="4628"/>
                      <a:pt x="3782" y="4438"/>
                      <a:pt x="4610" y="4438"/>
                    </a:cubicBezTo>
                    <a:cubicBezTo>
                      <a:pt x="7494" y="4438"/>
                      <a:pt x="9830" y="6774"/>
                      <a:pt x="9830" y="9658"/>
                    </a:cubicBezTo>
                    <a:cubicBezTo>
                      <a:pt x="9830" y="9876"/>
                      <a:pt x="9818" y="10083"/>
                      <a:pt x="9795" y="10291"/>
                    </a:cubicBezTo>
                    <a:lnTo>
                      <a:pt x="14135" y="11286"/>
                    </a:lnTo>
                    <a:cubicBezTo>
                      <a:pt x="14221" y="10762"/>
                      <a:pt x="14273" y="10216"/>
                      <a:pt x="14273" y="9658"/>
                    </a:cubicBezTo>
                    <a:close/>
                  </a:path>
                </a:pathLst>
              </a:custGeom>
              <a:solidFill>
                <a:srgbClr val="D9EAD3">
                  <a:alpha val="421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3"/>
              <p:cNvSpPr/>
              <p:nvPr/>
            </p:nvSpPr>
            <p:spPr>
              <a:xfrm>
                <a:off x="7415025" y="2670608"/>
                <a:ext cx="1263974" cy="1263605"/>
              </a:xfrm>
              <a:custGeom>
                <a:avLst/>
                <a:gdLst/>
                <a:ahLst/>
                <a:cxnLst/>
                <a:rect l="l" t="t" r="r" b="b"/>
                <a:pathLst>
                  <a:path w="20575" h="20569" extrusionOk="0">
                    <a:moveTo>
                      <a:pt x="10285" y="2406"/>
                    </a:moveTo>
                    <a:cubicBezTo>
                      <a:pt x="5859" y="2406"/>
                      <a:pt x="2262" y="6003"/>
                      <a:pt x="2262" y="10429"/>
                    </a:cubicBezTo>
                    <a:cubicBezTo>
                      <a:pt x="2262" y="14848"/>
                      <a:pt x="5859" y="18445"/>
                      <a:pt x="10285" y="18445"/>
                    </a:cubicBezTo>
                    <a:cubicBezTo>
                      <a:pt x="14710" y="18445"/>
                      <a:pt x="18307" y="14848"/>
                      <a:pt x="18307" y="10429"/>
                    </a:cubicBezTo>
                    <a:cubicBezTo>
                      <a:pt x="18307" y="6003"/>
                      <a:pt x="14710" y="2406"/>
                      <a:pt x="10285" y="2406"/>
                    </a:cubicBezTo>
                    <a:close/>
                    <a:moveTo>
                      <a:pt x="10285" y="18347"/>
                    </a:moveTo>
                    <a:cubicBezTo>
                      <a:pt x="5917" y="18347"/>
                      <a:pt x="2366" y="14791"/>
                      <a:pt x="2366" y="10429"/>
                    </a:cubicBezTo>
                    <a:cubicBezTo>
                      <a:pt x="2366" y="6061"/>
                      <a:pt x="5917" y="2504"/>
                      <a:pt x="10285" y="2504"/>
                    </a:cubicBezTo>
                    <a:cubicBezTo>
                      <a:pt x="14652" y="2504"/>
                      <a:pt x="18203" y="6061"/>
                      <a:pt x="18203" y="10429"/>
                    </a:cubicBezTo>
                    <a:cubicBezTo>
                      <a:pt x="18203" y="14791"/>
                      <a:pt x="14652" y="18347"/>
                      <a:pt x="10285" y="18347"/>
                    </a:cubicBezTo>
                    <a:close/>
                    <a:moveTo>
                      <a:pt x="10388" y="1451"/>
                    </a:moveTo>
                    <a:lnTo>
                      <a:pt x="10192" y="1451"/>
                    </a:lnTo>
                    <a:lnTo>
                      <a:pt x="10192" y="1"/>
                    </a:lnTo>
                    <a:lnTo>
                      <a:pt x="10388" y="1"/>
                    </a:lnTo>
                    <a:close/>
                    <a:moveTo>
                      <a:pt x="10187" y="19124"/>
                    </a:moveTo>
                    <a:lnTo>
                      <a:pt x="10377" y="19124"/>
                    </a:lnTo>
                    <a:lnTo>
                      <a:pt x="10377" y="20569"/>
                    </a:lnTo>
                    <a:lnTo>
                      <a:pt x="10187" y="20569"/>
                    </a:lnTo>
                    <a:close/>
                    <a:moveTo>
                      <a:pt x="9416" y="1486"/>
                    </a:moveTo>
                    <a:lnTo>
                      <a:pt x="9283" y="47"/>
                    </a:lnTo>
                    <a:lnTo>
                      <a:pt x="9479" y="30"/>
                    </a:lnTo>
                    <a:lnTo>
                      <a:pt x="9611" y="1468"/>
                    </a:lnTo>
                    <a:close/>
                    <a:moveTo>
                      <a:pt x="11154" y="19078"/>
                    </a:moveTo>
                    <a:lnTo>
                      <a:pt x="11286" y="20517"/>
                    </a:lnTo>
                    <a:lnTo>
                      <a:pt x="11090" y="20534"/>
                    </a:lnTo>
                    <a:lnTo>
                      <a:pt x="10964" y="19095"/>
                    </a:lnTo>
                    <a:close/>
                    <a:moveTo>
                      <a:pt x="8650" y="1601"/>
                    </a:moveTo>
                    <a:lnTo>
                      <a:pt x="8403" y="174"/>
                    </a:lnTo>
                    <a:lnTo>
                      <a:pt x="8593" y="139"/>
                    </a:lnTo>
                    <a:lnTo>
                      <a:pt x="8846" y="1566"/>
                    </a:lnTo>
                    <a:close/>
                    <a:moveTo>
                      <a:pt x="11919" y="18975"/>
                    </a:moveTo>
                    <a:lnTo>
                      <a:pt x="12172" y="20396"/>
                    </a:lnTo>
                    <a:lnTo>
                      <a:pt x="11976" y="20431"/>
                    </a:lnTo>
                    <a:lnTo>
                      <a:pt x="11723" y="19009"/>
                    </a:lnTo>
                    <a:close/>
                    <a:moveTo>
                      <a:pt x="7902" y="1773"/>
                    </a:moveTo>
                    <a:lnTo>
                      <a:pt x="7528" y="375"/>
                    </a:lnTo>
                    <a:lnTo>
                      <a:pt x="7718" y="329"/>
                    </a:lnTo>
                    <a:lnTo>
                      <a:pt x="8092" y="1722"/>
                    </a:lnTo>
                    <a:close/>
                    <a:moveTo>
                      <a:pt x="12667" y="18802"/>
                    </a:moveTo>
                    <a:lnTo>
                      <a:pt x="13041" y="20195"/>
                    </a:lnTo>
                    <a:lnTo>
                      <a:pt x="12851" y="20246"/>
                    </a:lnTo>
                    <a:lnTo>
                      <a:pt x="12477" y="18848"/>
                    </a:lnTo>
                    <a:close/>
                    <a:moveTo>
                      <a:pt x="7171" y="2009"/>
                    </a:moveTo>
                    <a:lnTo>
                      <a:pt x="6676" y="651"/>
                    </a:lnTo>
                    <a:lnTo>
                      <a:pt x="6860" y="588"/>
                    </a:lnTo>
                    <a:lnTo>
                      <a:pt x="7355" y="1946"/>
                    </a:lnTo>
                    <a:close/>
                    <a:moveTo>
                      <a:pt x="13398" y="18555"/>
                    </a:moveTo>
                    <a:lnTo>
                      <a:pt x="13899" y="19913"/>
                    </a:lnTo>
                    <a:lnTo>
                      <a:pt x="13709" y="19982"/>
                    </a:lnTo>
                    <a:lnTo>
                      <a:pt x="13214" y="18618"/>
                    </a:lnTo>
                    <a:close/>
                    <a:moveTo>
                      <a:pt x="6458" y="2314"/>
                    </a:moveTo>
                    <a:lnTo>
                      <a:pt x="5848" y="1002"/>
                    </a:lnTo>
                    <a:lnTo>
                      <a:pt x="6026" y="916"/>
                    </a:lnTo>
                    <a:lnTo>
                      <a:pt x="6636" y="2228"/>
                    </a:lnTo>
                    <a:close/>
                    <a:moveTo>
                      <a:pt x="14112" y="18255"/>
                    </a:moveTo>
                    <a:lnTo>
                      <a:pt x="14722" y="19562"/>
                    </a:lnTo>
                    <a:lnTo>
                      <a:pt x="14543" y="19648"/>
                    </a:lnTo>
                    <a:lnTo>
                      <a:pt x="13933" y="18342"/>
                    </a:lnTo>
                    <a:close/>
                    <a:moveTo>
                      <a:pt x="5784" y="2677"/>
                    </a:moveTo>
                    <a:lnTo>
                      <a:pt x="5065" y="1428"/>
                    </a:lnTo>
                    <a:lnTo>
                      <a:pt x="5238" y="1325"/>
                    </a:lnTo>
                    <a:lnTo>
                      <a:pt x="5957" y="2579"/>
                    </a:lnTo>
                    <a:close/>
                    <a:moveTo>
                      <a:pt x="14791" y="17893"/>
                    </a:moveTo>
                    <a:lnTo>
                      <a:pt x="15510" y="19147"/>
                    </a:lnTo>
                    <a:lnTo>
                      <a:pt x="15332" y="19245"/>
                    </a:lnTo>
                    <a:lnTo>
                      <a:pt x="14612" y="17996"/>
                    </a:lnTo>
                    <a:close/>
                    <a:moveTo>
                      <a:pt x="5134" y="3103"/>
                    </a:moveTo>
                    <a:lnTo>
                      <a:pt x="4305" y="1923"/>
                    </a:lnTo>
                    <a:lnTo>
                      <a:pt x="4466" y="1808"/>
                    </a:lnTo>
                    <a:lnTo>
                      <a:pt x="5295" y="2988"/>
                    </a:lnTo>
                    <a:close/>
                    <a:moveTo>
                      <a:pt x="15435" y="17467"/>
                    </a:moveTo>
                    <a:lnTo>
                      <a:pt x="16264" y="18647"/>
                    </a:lnTo>
                    <a:lnTo>
                      <a:pt x="16103" y="18762"/>
                    </a:lnTo>
                    <a:lnTo>
                      <a:pt x="15280" y="17582"/>
                    </a:lnTo>
                    <a:close/>
                    <a:moveTo>
                      <a:pt x="4530" y="3580"/>
                    </a:moveTo>
                    <a:lnTo>
                      <a:pt x="3603" y="2470"/>
                    </a:lnTo>
                    <a:lnTo>
                      <a:pt x="3753" y="2343"/>
                    </a:lnTo>
                    <a:lnTo>
                      <a:pt x="4679" y="3448"/>
                    </a:lnTo>
                    <a:close/>
                    <a:moveTo>
                      <a:pt x="16039" y="16995"/>
                    </a:moveTo>
                    <a:lnTo>
                      <a:pt x="16966" y="18100"/>
                    </a:lnTo>
                    <a:lnTo>
                      <a:pt x="16816" y="18232"/>
                    </a:lnTo>
                    <a:lnTo>
                      <a:pt x="15890" y="17122"/>
                    </a:lnTo>
                    <a:close/>
                    <a:moveTo>
                      <a:pt x="3960" y="4104"/>
                    </a:moveTo>
                    <a:lnTo>
                      <a:pt x="2941" y="3080"/>
                    </a:lnTo>
                    <a:lnTo>
                      <a:pt x="3080" y="2947"/>
                    </a:lnTo>
                    <a:lnTo>
                      <a:pt x="4098" y="3966"/>
                    </a:lnTo>
                    <a:close/>
                    <a:moveTo>
                      <a:pt x="16609" y="16460"/>
                    </a:moveTo>
                    <a:lnTo>
                      <a:pt x="17628" y="17484"/>
                    </a:lnTo>
                    <a:lnTo>
                      <a:pt x="17495" y="17622"/>
                    </a:lnTo>
                    <a:lnTo>
                      <a:pt x="16471" y="16598"/>
                    </a:lnTo>
                    <a:close/>
                    <a:moveTo>
                      <a:pt x="3454" y="4680"/>
                    </a:moveTo>
                    <a:lnTo>
                      <a:pt x="2343" y="3753"/>
                    </a:lnTo>
                    <a:lnTo>
                      <a:pt x="2475" y="3598"/>
                    </a:lnTo>
                    <a:lnTo>
                      <a:pt x="3580" y="4530"/>
                    </a:lnTo>
                    <a:close/>
                    <a:moveTo>
                      <a:pt x="17121" y="15896"/>
                    </a:moveTo>
                    <a:lnTo>
                      <a:pt x="18226" y="16822"/>
                    </a:lnTo>
                    <a:lnTo>
                      <a:pt x="18100" y="16972"/>
                    </a:lnTo>
                    <a:lnTo>
                      <a:pt x="16989" y="16045"/>
                    </a:lnTo>
                    <a:close/>
                    <a:moveTo>
                      <a:pt x="2993" y="5295"/>
                    </a:moveTo>
                    <a:lnTo>
                      <a:pt x="1808" y="4472"/>
                    </a:lnTo>
                    <a:lnTo>
                      <a:pt x="1923" y="4311"/>
                    </a:lnTo>
                    <a:lnTo>
                      <a:pt x="3103" y="5140"/>
                    </a:lnTo>
                    <a:close/>
                    <a:moveTo>
                      <a:pt x="17582" y="15274"/>
                    </a:moveTo>
                    <a:lnTo>
                      <a:pt x="18761" y="16103"/>
                    </a:lnTo>
                    <a:lnTo>
                      <a:pt x="18646" y="16258"/>
                    </a:lnTo>
                    <a:lnTo>
                      <a:pt x="17467" y="15435"/>
                    </a:lnTo>
                    <a:close/>
                    <a:moveTo>
                      <a:pt x="2579" y="5951"/>
                    </a:moveTo>
                    <a:lnTo>
                      <a:pt x="1330" y="5232"/>
                    </a:lnTo>
                    <a:lnTo>
                      <a:pt x="1428" y="5059"/>
                    </a:lnTo>
                    <a:lnTo>
                      <a:pt x="2682" y="5779"/>
                    </a:lnTo>
                    <a:close/>
                    <a:moveTo>
                      <a:pt x="17990" y="14618"/>
                    </a:moveTo>
                    <a:lnTo>
                      <a:pt x="19239" y="15338"/>
                    </a:lnTo>
                    <a:lnTo>
                      <a:pt x="19141" y="15510"/>
                    </a:lnTo>
                    <a:lnTo>
                      <a:pt x="17887" y="14791"/>
                    </a:lnTo>
                    <a:close/>
                    <a:moveTo>
                      <a:pt x="2234" y="6636"/>
                    </a:moveTo>
                    <a:lnTo>
                      <a:pt x="927" y="6026"/>
                    </a:lnTo>
                    <a:lnTo>
                      <a:pt x="1014" y="5842"/>
                    </a:lnTo>
                    <a:lnTo>
                      <a:pt x="2320" y="6458"/>
                    </a:lnTo>
                    <a:close/>
                    <a:moveTo>
                      <a:pt x="18336" y="13928"/>
                    </a:moveTo>
                    <a:lnTo>
                      <a:pt x="19642" y="14543"/>
                    </a:lnTo>
                    <a:lnTo>
                      <a:pt x="19556" y="14722"/>
                    </a:lnTo>
                    <a:lnTo>
                      <a:pt x="18249" y="14112"/>
                    </a:lnTo>
                    <a:close/>
                    <a:moveTo>
                      <a:pt x="1946" y="7356"/>
                    </a:moveTo>
                    <a:lnTo>
                      <a:pt x="588" y="6861"/>
                    </a:lnTo>
                    <a:lnTo>
                      <a:pt x="651" y="6671"/>
                    </a:lnTo>
                    <a:lnTo>
                      <a:pt x="2015" y="7166"/>
                    </a:lnTo>
                    <a:close/>
                    <a:moveTo>
                      <a:pt x="18623" y="13220"/>
                    </a:moveTo>
                    <a:lnTo>
                      <a:pt x="19981" y="13715"/>
                    </a:lnTo>
                    <a:lnTo>
                      <a:pt x="19918" y="13899"/>
                    </a:lnTo>
                    <a:lnTo>
                      <a:pt x="18560" y="13404"/>
                    </a:lnTo>
                    <a:close/>
                    <a:moveTo>
                      <a:pt x="1727" y="8086"/>
                    </a:moveTo>
                    <a:lnTo>
                      <a:pt x="329" y="7712"/>
                    </a:lnTo>
                    <a:lnTo>
                      <a:pt x="381" y="7528"/>
                    </a:lnTo>
                    <a:lnTo>
                      <a:pt x="1773" y="7902"/>
                    </a:lnTo>
                    <a:close/>
                    <a:moveTo>
                      <a:pt x="18848" y="12477"/>
                    </a:moveTo>
                    <a:lnTo>
                      <a:pt x="20240" y="12851"/>
                    </a:lnTo>
                    <a:lnTo>
                      <a:pt x="20189" y="13036"/>
                    </a:lnTo>
                    <a:lnTo>
                      <a:pt x="18796" y="12662"/>
                    </a:lnTo>
                    <a:close/>
                    <a:moveTo>
                      <a:pt x="1566" y="8846"/>
                    </a:moveTo>
                    <a:lnTo>
                      <a:pt x="145" y="8599"/>
                    </a:lnTo>
                    <a:lnTo>
                      <a:pt x="179" y="8403"/>
                    </a:lnTo>
                    <a:lnTo>
                      <a:pt x="1601" y="8656"/>
                    </a:lnTo>
                    <a:close/>
                    <a:moveTo>
                      <a:pt x="19003" y="11724"/>
                    </a:moveTo>
                    <a:lnTo>
                      <a:pt x="20430" y="11971"/>
                    </a:lnTo>
                    <a:lnTo>
                      <a:pt x="20390" y="12167"/>
                    </a:lnTo>
                    <a:lnTo>
                      <a:pt x="18969" y="11913"/>
                    </a:lnTo>
                    <a:close/>
                    <a:moveTo>
                      <a:pt x="1474" y="9612"/>
                    </a:moveTo>
                    <a:lnTo>
                      <a:pt x="35" y="9485"/>
                    </a:lnTo>
                    <a:lnTo>
                      <a:pt x="47" y="9289"/>
                    </a:lnTo>
                    <a:lnTo>
                      <a:pt x="1485" y="9422"/>
                    </a:lnTo>
                    <a:close/>
                    <a:moveTo>
                      <a:pt x="19095" y="10958"/>
                    </a:moveTo>
                    <a:lnTo>
                      <a:pt x="20534" y="11085"/>
                    </a:lnTo>
                    <a:lnTo>
                      <a:pt x="20522" y="11280"/>
                    </a:lnTo>
                    <a:lnTo>
                      <a:pt x="19084" y="11154"/>
                    </a:lnTo>
                    <a:close/>
                    <a:moveTo>
                      <a:pt x="1445" y="10383"/>
                    </a:moveTo>
                    <a:lnTo>
                      <a:pt x="1" y="10383"/>
                    </a:lnTo>
                    <a:lnTo>
                      <a:pt x="1" y="10187"/>
                    </a:lnTo>
                    <a:lnTo>
                      <a:pt x="1445" y="10187"/>
                    </a:lnTo>
                    <a:close/>
                    <a:moveTo>
                      <a:pt x="20574" y="10187"/>
                    </a:moveTo>
                    <a:lnTo>
                      <a:pt x="20574" y="10383"/>
                    </a:lnTo>
                    <a:lnTo>
                      <a:pt x="19124" y="10383"/>
                    </a:lnTo>
                    <a:lnTo>
                      <a:pt x="19124" y="10187"/>
                    </a:lnTo>
                    <a:close/>
                    <a:moveTo>
                      <a:pt x="1485" y="11154"/>
                    </a:moveTo>
                    <a:lnTo>
                      <a:pt x="47" y="11280"/>
                    </a:lnTo>
                    <a:lnTo>
                      <a:pt x="35" y="11085"/>
                    </a:lnTo>
                    <a:lnTo>
                      <a:pt x="1474" y="10958"/>
                    </a:lnTo>
                    <a:close/>
                    <a:moveTo>
                      <a:pt x="19084" y="9422"/>
                    </a:moveTo>
                    <a:lnTo>
                      <a:pt x="20522" y="9289"/>
                    </a:lnTo>
                    <a:lnTo>
                      <a:pt x="20534" y="9485"/>
                    </a:lnTo>
                    <a:lnTo>
                      <a:pt x="19095" y="9612"/>
                    </a:lnTo>
                    <a:close/>
                    <a:moveTo>
                      <a:pt x="1595" y="11913"/>
                    </a:moveTo>
                    <a:lnTo>
                      <a:pt x="173" y="12167"/>
                    </a:lnTo>
                    <a:lnTo>
                      <a:pt x="133" y="11971"/>
                    </a:lnTo>
                    <a:lnTo>
                      <a:pt x="1560" y="11724"/>
                    </a:lnTo>
                    <a:close/>
                    <a:moveTo>
                      <a:pt x="18974" y="8650"/>
                    </a:moveTo>
                    <a:lnTo>
                      <a:pt x="20402" y="8397"/>
                    </a:lnTo>
                    <a:lnTo>
                      <a:pt x="20436" y="8593"/>
                    </a:lnTo>
                    <a:lnTo>
                      <a:pt x="19009" y="8846"/>
                    </a:lnTo>
                    <a:close/>
                    <a:moveTo>
                      <a:pt x="1773" y="12673"/>
                    </a:moveTo>
                    <a:lnTo>
                      <a:pt x="381" y="13047"/>
                    </a:lnTo>
                    <a:lnTo>
                      <a:pt x="329" y="12857"/>
                    </a:lnTo>
                    <a:lnTo>
                      <a:pt x="1727" y="12483"/>
                    </a:lnTo>
                    <a:close/>
                    <a:moveTo>
                      <a:pt x="18796" y="7902"/>
                    </a:moveTo>
                    <a:lnTo>
                      <a:pt x="20189" y="7528"/>
                    </a:lnTo>
                    <a:lnTo>
                      <a:pt x="20240" y="7712"/>
                    </a:lnTo>
                    <a:lnTo>
                      <a:pt x="18848" y="8086"/>
                    </a:lnTo>
                    <a:close/>
                    <a:moveTo>
                      <a:pt x="2015" y="13398"/>
                    </a:moveTo>
                    <a:lnTo>
                      <a:pt x="651" y="13893"/>
                    </a:lnTo>
                    <a:lnTo>
                      <a:pt x="588" y="13709"/>
                    </a:lnTo>
                    <a:lnTo>
                      <a:pt x="1946" y="13208"/>
                    </a:lnTo>
                    <a:close/>
                    <a:moveTo>
                      <a:pt x="18560" y="7166"/>
                    </a:moveTo>
                    <a:lnTo>
                      <a:pt x="19918" y="6671"/>
                    </a:lnTo>
                    <a:lnTo>
                      <a:pt x="19981" y="6861"/>
                    </a:lnTo>
                    <a:lnTo>
                      <a:pt x="18623" y="7356"/>
                    </a:lnTo>
                    <a:close/>
                    <a:moveTo>
                      <a:pt x="2314" y="14112"/>
                    </a:moveTo>
                    <a:lnTo>
                      <a:pt x="1008" y="14722"/>
                    </a:lnTo>
                    <a:lnTo>
                      <a:pt x="921" y="14543"/>
                    </a:lnTo>
                    <a:lnTo>
                      <a:pt x="2228" y="13928"/>
                    </a:lnTo>
                    <a:close/>
                    <a:moveTo>
                      <a:pt x="18255" y="6464"/>
                    </a:moveTo>
                    <a:lnTo>
                      <a:pt x="19567" y="5848"/>
                    </a:lnTo>
                    <a:lnTo>
                      <a:pt x="19653" y="6032"/>
                    </a:lnTo>
                    <a:lnTo>
                      <a:pt x="18341" y="6642"/>
                    </a:lnTo>
                    <a:close/>
                    <a:moveTo>
                      <a:pt x="2682" y="14791"/>
                    </a:moveTo>
                    <a:lnTo>
                      <a:pt x="1428" y="15510"/>
                    </a:lnTo>
                    <a:lnTo>
                      <a:pt x="1330" y="15338"/>
                    </a:lnTo>
                    <a:lnTo>
                      <a:pt x="2579" y="14618"/>
                    </a:lnTo>
                    <a:close/>
                    <a:moveTo>
                      <a:pt x="17887" y="5779"/>
                    </a:moveTo>
                    <a:lnTo>
                      <a:pt x="19141" y="5059"/>
                    </a:lnTo>
                    <a:lnTo>
                      <a:pt x="19239" y="5232"/>
                    </a:lnTo>
                    <a:lnTo>
                      <a:pt x="17990" y="5951"/>
                    </a:lnTo>
                    <a:close/>
                    <a:moveTo>
                      <a:pt x="3097" y="15435"/>
                    </a:moveTo>
                    <a:lnTo>
                      <a:pt x="1917" y="16258"/>
                    </a:lnTo>
                    <a:lnTo>
                      <a:pt x="1802" y="16103"/>
                    </a:lnTo>
                    <a:lnTo>
                      <a:pt x="2982" y="15274"/>
                    </a:lnTo>
                    <a:close/>
                    <a:moveTo>
                      <a:pt x="17472" y="5134"/>
                    </a:moveTo>
                    <a:lnTo>
                      <a:pt x="18652" y="4306"/>
                    </a:lnTo>
                    <a:lnTo>
                      <a:pt x="18767" y="4461"/>
                    </a:lnTo>
                    <a:lnTo>
                      <a:pt x="17587" y="5290"/>
                    </a:lnTo>
                    <a:close/>
                    <a:moveTo>
                      <a:pt x="3580" y="16045"/>
                    </a:moveTo>
                    <a:lnTo>
                      <a:pt x="2475" y="16972"/>
                    </a:lnTo>
                    <a:lnTo>
                      <a:pt x="2343" y="16822"/>
                    </a:lnTo>
                    <a:lnTo>
                      <a:pt x="3454" y="15896"/>
                    </a:lnTo>
                    <a:close/>
                    <a:moveTo>
                      <a:pt x="16989" y="4530"/>
                    </a:moveTo>
                    <a:lnTo>
                      <a:pt x="18100" y="3598"/>
                    </a:lnTo>
                    <a:lnTo>
                      <a:pt x="18226" y="3753"/>
                    </a:lnTo>
                    <a:lnTo>
                      <a:pt x="17121" y="4680"/>
                    </a:lnTo>
                    <a:close/>
                    <a:moveTo>
                      <a:pt x="4104" y="16604"/>
                    </a:moveTo>
                    <a:lnTo>
                      <a:pt x="3085" y="17628"/>
                    </a:lnTo>
                    <a:lnTo>
                      <a:pt x="2947" y="17490"/>
                    </a:lnTo>
                    <a:lnTo>
                      <a:pt x="3966" y="16471"/>
                    </a:lnTo>
                    <a:close/>
                    <a:moveTo>
                      <a:pt x="16465" y="3966"/>
                    </a:moveTo>
                    <a:lnTo>
                      <a:pt x="17484" y="2947"/>
                    </a:lnTo>
                    <a:lnTo>
                      <a:pt x="17622" y="3080"/>
                    </a:lnTo>
                    <a:lnTo>
                      <a:pt x="16603" y="4104"/>
                    </a:lnTo>
                    <a:close/>
                    <a:moveTo>
                      <a:pt x="4679" y="17116"/>
                    </a:moveTo>
                    <a:lnTo>
                      <a:pt x="3753" y="18226"/>
                    </a:lnTo>
                    <a:lnTo>
                      <a:pt x="3603" y="18094"/>
                    </a:lnTo>
                    <a:lnTo>
                      <a:pt x="4530" y="16989"/>
                    </a:lnTo>
                    <a:close/>
                    <a:moveTo>
                      <a:pt x="15890" y="3448"/>
                    </a:moveTo>
                    <a:lnTo>
                      <a:pt x="16816" y="2343"/>
                    </a:lnTo>
                    <a:lnTo>
                      <a:pt x="16966" y="2470"/>
                    </a:lnTo>
                    <a:lnTo>
                      <a:pt x="16039" y="3580"/>
                    </a:lnTo>
                    <a:close/>
                    <a:moveTo>
                      <a:pt x="5295" y="17582"/>
                    </a:moveTo>
                    <a:lnTo>
                      <a:pt x="4466" y="18762"/>
                    </a:lnTo>
                    <a:lnTo>
                      <a:pt x="4305" y="18647"/>
                    </a:lnTo>
                    <a:lnTo>
                      <a:pt x="5134" y="17467"/>
                    </a:lnTo>
                    <a:close/>
                    <a:moveTo>
                      <a:pt x="15280" y="2988"/>
                    </a:moveTo>
                    <a:lnTo>
                      <a:pt x="16103" y="1808"/>
                    </a:lnTo>
                    <a:lnTo>
                      <a:pt x="16264" y="1923"/>
                    </a:lnTo>
                    <a:lnTo>
                      <a:pt x="15435" y="3103"/>
                    </a:lnTo>
                    <a:close/>
                    <a:moveTo>
                      <a:pt x="5945" y="17985"/>
                    </a:moveTo>
                    <a:lnTo>
                      <a:pt x="5226" y="19239"/>
                    </a:lnTo>
                    <a:lnTo>
                      <a:pt x="5053" y="19136"/>
                    </a:lnTo>
                    <a:lnTo>
                      <a:pt x="5773" y="17887"/>
                    </a:lnTo>
                    <a:close/>
                    <a:moveTo>
                      <a:pt x="14624" y="2579"/>
                    </a:moveTo>
                    <a:lnTo>
                      <a:pt x="15343" y="1325"/>
                    </a:lnTo>
                    <a:lnTo>
                      <a:pt x="15516" y="1428"/>
                    </a:lnTo>
                    <a:lnTo>
                      <a:pt x="14796" y="2677"/>
                    </a:lnTo>
                    <a:close/>
                    <a:moveTo>
                      <a:pt x="6458" y="18255"/>
                    </a:moveTo>
                    <a:lnTo>
                      <a:pt x="6636" y="18342"/>
                    </a:lnTo>
                    <a:lnTo>
                      <a:pt x="6026" y="19648"/>
                    </a:lnTo>
                    <a:lnTo>
                      <a:pt x="5848" y="19562"/>
                    </a:lnTo>
                    <a:close/>
                    <a:moveTo>
                      <a:pt x="14112" y="2314"/>
                    </a:moveTo>
                    <a:lnTo>
                      <a:pt x="13933" y="2228"/>
                    </a:lnTo>
                    <a:lnTo>
                      <a:pt x="14543" y="916"/>
                    </a:lnTo>
                    <a:lnTo>
                      <a:pt x="14722" y="1002"/>
                    </a:lnTo>
                    <a:close/>
                    <a:moveTo>
                      <a:pt x="7171" y="18555"/>
                    </a:moveTo>
                    <a:lnTo>
                      <a:pt x="7355" y="18618"/>
                    </a:lnTo>
                    <a:lnTo>
                      <a:pt x="6860" y="19982"/>
                    </a:lnTo>
                    <a:lnTo>
                      <a:pt x="6676" y="19913"/>
                    </a:lnTo>
                    <a:close/>
                    <a:moveTo>
                      <a:pt x="13398" y="2009"/>
                    </a:moveTo>
                    <a:lnTo>
                      <a:pt x="13214" y="1946"/>
                    </a:lnTo>
                    <a:lnTo>
                      <a:pt x="13709" y="588"/>
                    </a:lnTo>
                    <a:lnTo>
                      <a:pt x="13899" y="651"/>
                    </a:lnTo>
                    <a:close/>
                    <a:moveTo>
                      <a:pt x="7902" y="18802"/>
                    </a:moveTo>
                    <a:lnTo>
                      <a:pt x="8092" y="18848"/>
                    </a:lnTo>
                    <a:lnTo>
                      <a:pt x="7718" y="20246"/>
                    </a:lnTo>
                    <a:lnTo>
                      <a:pt x="7528" y="20195"/>
                    </a:lnTo>
                    <a:close/>
                    <a:moveTo>
                      <a:pt x="12667" y="1773"/>
                    </a:moveTo>
                    <a:lnTo>
                      <a:pt x="12477" y="1722"/>
                    </a:lnTo>
                    <a:lnTo>
                      <a:pt x="12851" y="329"/>
                    </a:lnTo>
                    <a:lnTo>
                      <a:pt x="13041" y="375"/>
                    </a:lnTo>
                    <a:close/>
                    <a:moveTo>
                      <a:pt x="8650" y="18975"/>
                    </a:moveTo>
                    <a:lnTo>
                      <a:pt x="8846" y="19009"/>
                    </a:lnTo>
                    <a:lnTo>
                      <a:pt x="8593" y="20431"/>
                    </a:lnTo>
                    <a:lnTo>
                      <a:pt x="8403" y="20396"/>
                    </a:lnTo>
                    <a:close/>
                    <a:moveTo>
                      <a:pt x="11919" y="1601"/>
                    </a:moveTo>
                    <a:lnTo>
                      <a:pt x="11723" y="1566"/>
                    </a:lnTo>
                    <a:lnTo>
                      <a:pt x="11976" y="139"/>
                    </a:lnTo>
                    <a:lnTo>
                      <a:pt x="12172" y="174"/>
                    </a:lnTo>
                    <a:close/>
                    <a:moveTo>
                      <a:pt x="9416" y="19078"/>
                    </a:moveTo>
                    <a:lnTo>
                      <a:pt x="9611" y="19095"/>
                    </a:lnTo>
                    <a:lnTo>
                      <a:pt x="9479" y="20534"/>
                    </a:lnTo>
                    <a:lnTo>
                      <a:pt x="9283" y="20517"/>
                    </a:lnTo>
                    <a:close/>
                    <a:moveTo>
                      <a:pt x="11154" y="1486"/>
                    </a:moveTo>
                    <a:lnTo>
                      <a:pt x="10964" y="1468"/>
                    </a:lnTo>
                    <a:lnTo>
                      <a:pt x="11090" y="30"/>
                    </a:lnTo>
                    <a:lnTo>
                      <a:pt x="11286" y="4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051"/>
        <p:cNvGrpSpPr/>
        <p:nvPr/>
      </p:nvGrpSpPr>
      <p:grpSpPr>
        <a:xfrm>
          <a:off x="0" y="0"/>
          <a:ext cx="0" cy="0"/>
          <a:chOff x="0" y="0"/>
          <a:chExt cx="0" cy="0"/>
        </a:xfrm>
      </p:grpSpPr>
      <p:sp>
        <p:nvSpPr>
          <p:cNvPr id="1052" name="Google Shape;1052;p94"/>
          <p:cNvSpPr/>
          <p:nvPr/>
        </p:nvSpPr>
        <p:spPr>
          <a:xfrm>
            <a:off x="1664050" y="16255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53" name="Google Shape;1053;p9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 to AI</a:t>
            </a:r>
            <a:endParaRPr/>
          </a:p>
        </p:txBody>
      </p:sp>
      <p:sp>
        <p:nvSpPr>
          <p:cNvPr id="1054" name="Google Shape;1054;p94"/>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1055" name="Google Shape;1055;p94"/>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in the Solar System—it’s a bit larger than the Moon</a:t>
            </a:r>
            <a:endParaRPr/>
          </a:p>
        </p:txBody>
      </p:sp>
      <p:sp>
        <p:nvSpPr>
          <p:cNvPr id="1056" name="Google Shape;1056;p94"/>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Advantages</a:t>
            </a:r>
            <a:endParaRPr/>
          </a:p>
        </p:txBody>
      </p:sp>
      <p:sp>
        <p:nvSpPr>
          <p:cNvPr id="1057" name="Google Shape;1057;p94"/>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Definition</a:t>
            </a:r>
            <a:endParaRPr/>
          </a:p>
        </p:txBody>
      </p:sp>
      <p:grpSp>
        <p:nvGrpSpPr>
          <p:cNvPr id="1058" name="Google Shape;1058;p94"/>
          <p:cNvGrpSpPr/>
          <p:nvPr/>
        </p:nvGrpSpPr>
        <p:grpSpPr>
          <a:xfrm>
            <a:off x="1772037" y="1750963"/>
            <a:ext cx="500435" cy="465474"/>
            <a:chOff x="5434200" y="1498338"/>
            <a:chExt cx="500435" cy="465474"/>
          </a:xfrm>
        </p:grpSpPr>
        <p:sp>
          <p:nvSpPr>
            <p:cNvPr id="1059" name="Google Shape;1059;p94"/>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4"/>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4"/>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4"/>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94"/>
          <p:cNvSpPr/>
          <p:nvPr/>
        </p:nvSpPr>
        <p:spPr>
          <a:xfrm>
            <a:off x="5133825" y="16255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064" name="Google Shape;1064;p94"/>
          <p:cNvGrpSpPr/>
          <p:nvPr/>
        </p:nvGrpSpPr>
        <p:grpSpPr>
          <a:xfrm>
            <a:off x="5241768" y="1733333"/>
            <a:ext cx="500517" cy="500735"/>
            <a:chOff x="6322543" y="4027370"/>
            <a:chExt cx="500517" cy="500735"/>
          </a:xfrm>
        </p:grpSpPr>
        <p:sp>
          <p:nvSpPr>
            <p:cNvPr id="1065" name="Google Shape;1065;p94"/>
            <p:cNvSpPr/>
            <p:nvPr/>
          </p:nvSpPr>
          <p:spPr>
            <a:xfrm>
              <a:off x="6469895" y="4027370"/>
              <a:ext cx="205622" cy="206604"/>
            </a:xfrm>
            <a:custGeom>
              <a:avLst/>
              <a:gdLst/>
              <a:ahLst/>
              <a:cxnLst/>
              <a:rect l="l" t="t" r="r" b="b"/>
              <a:pathLst>
                <a:path w="7534" h="7570" extrusionOk="0">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4"/>
            <p:cNvSpPr/>
            <p:nvPr/>
          </p:nvSpPr>
          <p:spPr>
            <a:xfrm>
              <a:off x="6322543" y="4189924"/>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4"/>
            <p:cNvSpPr/>
            <p:nvPr/>
          </p:nvSpPr>
          <p:spPr>
            <a:xfrm>
              <a:off x="6322543" y="4087359"/>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4"/>
            <p:cNvSpPr/>
            <p:nvPr/>
          </p:nvSpPr>
          <p:spPr>
            <a:xfrm>
              <a:off x="6322625" y="4281900"/>
              <a:ext cx="235589" cy="157396"/>
            </a:xfrm>
            <a:custGeom>
              <a:avLst/>
              <a:gdLst/>
              <a:ahLst/>
              <a:cxnLst/>
              <a:rect l="l" t="t" r="r" b="b"/>
              <a:pathLst>
                <a:path w="8632" h="5767" extrusionOk="0">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4"/>
            <p:cNvSpPr/>
            <p:nvPr/>
          </p:nvSpPr>
          <p:spPr>
            <a:xfrm>
              <a:off x="6646505" y="4214679"/>
              <a:ext cx="87472" cy="87855"/>
            </a:xfrm>
            <a:custGeom>
              <a:avLst/>
              <a:gdLst/>
              <a:ahLst/>
              <a:cxnLst/>
              <a:rect l="l" t="t" r="r" b="b"/>
              <a:pathLst>
                <a:path w="3205" h="3219" extrusionOk="0">
                  <a:moveTo>
                    <a:pt x="1695" y="1"/>
                  </a:moveTo>
                  <a:lnTo>
                    <a:pt x="1" y="1695"/>
                  </a:lnTo>
                  <a:lnTo>
                    <a:pt x="1518" y="3219"/>
                  </a:lnTo>
                  <a:lnTo>
                    <a:pt x="3205" y="1529"/>
                  </a:lnTo>
                  <a:lnTo>
                    <a:pt x="16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4"/>
            <p:cNvSpPr/>
            <p:nvPr/>
          </p:nvSpPr>
          <p:spPr>
            <a:xfrm>
              <a:off x="6411326" y="4214679"/>
              <a:ext cx="87582" cy="87855"/>
            </a:xfrm>
            <a:custGeom>
              <a:avLst/>
              <a:gdLst/>
              <a:ahLst/>
              <a:cxnLst/>
              <a:rect l="l" t="t" r="r" b="b"/>
              <a:pathLst>
                <a:path w="3209" h="3219" extrusionOk="0">
                  <a:moveTo>
                    <a:pt x="1514" y="1"/>
                  </a:moveTo>
                  <a:lnTo>
                    <a:pt x="1" y="1529"/>
                  </a:lnTo>
                  <a:lnTo>
                    <a:pt x="1691" y="3219"/>
                  </a:lnTo>
                  <a:lnTo>
                    <a:pt x="3208" y="1698"/>
                  </a:lnTo>
                  <a:lnTo>
                    <a:pt x="1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4"/>
            <p:cNvSpPr/>
            <p:nvPr/>
          </p:nvSpPr>
          <p:spPr>
            <a:xfrm>
              <a:off x="6587472" y="4281818"/>
              <a:ext cx="235589" cy="157287"/>
            </a:xfrm>
            <a:custGeom>
              <a:avLst/>
              <a:gdLst/>
              <a:ahLst/>
              <a:cxnLst/>
              <a:rect l="l" t="t" r="r" b="b"/>
              <a:pathLst>
                <a:path w="8632" h="5763" extrusionOk="0">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4"/>
            <p:cNvSpPr/>
            <p:nvPr/>
          </p:nvSpPr>
          <p:spPr>
            <a:xfrm>
              <a:off x="6587390" y="4468444"/>
              <a:ext cx="117221" cy="59661"/>
            </a:xfrm>
            <a:custGeom>
              <a:avLst/>
              <a:gdLst/>
              <a:ahLst/>
              <a:cxnLst/>
              <a:rect l="l" t="t" r="r" b="b"/>
              <a:pathLst>
                <a:path w="4295" h="2186" extrusionOk="0">
                  <a:moveTo>
                    <a:pt x="0" y="1"/>
                  </a:moveTo>
                  <a:lnTo>
                    <a:pt x="0" y="2185"/>
                  </a:lnTo>
                  <a:lnTo>
                    <a:pt x="4295" y="2185"/>
                  </a:lnTo>
                  <a:lnTo>
                    <a:pt x="429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4"/>
            <p:cNvSpPr/>
            <p:nvPr/>
          </p:nvSpPr>
          <p:spPr>
            <a:xfrm>
              <a:off x="6440692" y="4468444"/>
              <a:ext cx="117330" cy="59661"/>
            </a:xfrm>
            <a:custGeom>
              <a:avLst/>
              <a:gdLst/>
              <a:ahLst/>
              <a:cxnLst/>
              <a:rect l="l" t="t" r="r" b="b"/>
              <a:pathLst>
                <a:path w="4299" h="2186" extrusionOk="0">
                  <a:moveTo>
                    <a:pt x="1" y="1"/>
                  </a:moveTo>
                  <a:lnTo>
                    <a:pt x="1" y="2185"/>
                  </a:lnTo>
                  <a:lnTo>
                    <a:pt x="4299" y="2185"/>
                  </a:lnTo>
                  <a:lnTo>
                    <a:pt x="42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4"/>
            <p:cNvSpPr/>
            <p:nvPr/>
          </p:nvSpPr>
          <p:spPr>
            <a:xfrm>
              <a:off x="6763235" y="4087359"/>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4"/>
            <p:cNvSpPr/>
            <p:nvPr/>
          </p:nvSpPr>
          <p:spPr>
            <a:xfrm>
              <a:off x="6763235" y="4189924"/>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079"/>
        <p:cNvGrpSpPr/>
        <p:nvPr/>
      </p:nvGrpSpPr>
      <p:grpSpPr>
        <a:xfrm>
          <a:off x="0" y="0"/>
          <a:ext cx="0" cy="0"/>
          <a:chOff x="0" y="0"/>
          <a:chExt cx="0" cy="0"/>
        </a:xfrm>
      </p:grpSpPr>
      <p:sp>
        <p:nvSpPr>
          <p:cNvPr id="1080" name="Google Shape;1080;p95"/>
          <p:cNvSpPr/>
          <p:nvPr/>
        </p:nvSpPr>
        <p:spPr>
          <a:xfrm>
            <a:off x="6145775"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1" name="Google Shape;1081;p95"/>
          <p:cNvSpPr/>
          <p:nvPr/>
        </p:nvSpPr>
        <p:spPr>
          <a:xfrm>
            <a:off x="3636825"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82" name="Google Shape;1082;p9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ethics</a:t>
            </a:r>
            <a:endParaRPr/>
          </a:p>
        </p:txBody>
      </p:sp>
      <p:sp>
        <p:nvSpPr>
          <p:cNvPr id="1083" name="Google Shape;1083;p95"/>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4" name="Google Shape;1084;p95"/>
          <p:cNvSpPr txBox="1">
            <a:spLocks noGrp="1"/>
          </p:cNvSpPr>
          <p:nvPr>
            <p:ph type="subTitle" idx="2"/>
          </p:nvPr>
        </p:nvSpPr>
        <p:spPr>
          <a:xfrm>
            <a:off x="3484425"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085" name="Google Shape;1085;p95"/>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1086" name="Google Shape;1086;p95"/>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Transparency</a:t>
            </a:r>
            <a:endParaRPr/>
          </a:p>
        </p:txBody>
      </p:sp>
      <p:sp>
        <p:nvSpPr>
          <p:cNvPr id="1087" name="Google Shape;1087;p95"/>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Privacy</a:t>
            </a:r>
            <a:endParaRPr/>
          </a:p>
        </p:txBody>
      </p:sp>
      <p:sp>
        <p:nvSpPr>
          <p:cNvPr id="1088" name="Google Shape;1088;p95"/>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Legal</a:t>
            </a:r>
            <a:endParaRPr/>
          </a:p>
        </p:txBody>
      </p:sp>
      <p:grpSp>
        <p:nvGrpSpPr>
          <p:cNvPr id="1089" name="Google Shape;1089;p95"/>
          <p:cNvGrpSpPr/>
          <p:nvPr/>
        </p:nvGrpSpPr>
        <p:grpSpPr>
          <a:xfrm>
            <a:off x="6253800" y="1792504"/>
            <a:ext cx="500353" cy="500435"/>
            <a:chOff x="2291550" y="1480816"/>
            <a:chExt cx="500353" cy="500435"/>
          </a:xfrm>
        </p:grpSpPr>
        <p:sp>
          <p:nvSpPr>
            <p:cNvPr id="1090" name="Google Shape;1090;p95"/>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5"/>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5"/>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95"/>
          <p:cNvGrpSpPr/>
          <p:nvPr/>
        </p:nvGrpSpPr>
        <p:grpSpPr>
          <a:xfrm>
            <a:off x="3744693" y="1792457"/>
            <a:ext cx="500654" cy="500544"/>
            <a:chOff x="719993" y="2099482"/>
            <a:chExt cx="500654" cy="500544"/>
          </a:xfrm>
        </p:grpSpPr>
        <p:sp>
          <p:nvSpPr>
            <p:cNvPr id="1094" name="Google Shape;1094;p95"/>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5"/>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5"/>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5"/>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5"/>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5"/>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95"/>
          <p:cNvSpPr/>
          <p:nvPr/>
        </p:nvSpPr>
        <p:spPr>
          <a:xfrm>
            <a:off x="1090100" y="168451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101" name="Google Shape;1101;p95"/>
          <p:cNvGrpSpPr/>
          <p:nvPr/>
        </p:nvGrpSpPr>
        <p:grpSpPr>
          <a:xfrm>
            <a:off x="1198081" y="1822748"/>
            <a:ext cx="500435" cy="439955"/>
            <a:chOff x="2304569" y="2129723"/>
            <a:chExt cx="500435" cy="439955"/>
          </a:xfrm>
        </p:grpSpPr>
        <p:sp>
          <p:nvSpPr>
            <p:cNvPr id="1102" name="Google Shape;1102;p95"/>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5"/>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5"/>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5"/>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109"/>
        <p:cNvGrpSpPr/>
        <p:nvPr/>
      </p:nvGrpSpPr>
      <p:grpSpPr>
        <a:xfrm>
          <a:off x="0" y="0"/>
          <a:ext cx="0" cy="0"/>
          <a:chOff x="0" y="0"/>
          <a:chExt cx="0" cy="0"/>
        </a:xfrm>
      </p:grpSpPr>
      <p:sp>
        <p:nvSpPr>
          <p:cNvPr id="1110" name="Google Shape;1110;p96"/>
          <p:cNvSpPr/>
          <p:nvPr/>
        </p:nvSpPr>
        <p:spPr>
          <a:xfrm>
            <a:off x="886950" y="321216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11" name="Google Shape;1111;p96"/>
          <p:cNvSpPr/>
          <p:nvPr/>
        </p:nvSpPr>
        <p:spPr>
          <a:xfrm>
            <a:off x="4122950" y="17567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12" name="Google Shape;1112;p96"/>
          <p:cNvSpPr/>
          <p:nvPr/>
        </p:nvSpPr>
        <p:spPr>
          <a:xfrm>
            <a:off x="886950" y="17567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13" name="Google Shape;1113;p96"/>
          <p:cNvSpPr/>
          <p:nvPr/>
        </p:nvSpPr>
        <p:spPr>
          <a:xfrm>
            <a:off x="4122950" y="3218338"/>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114" name="Google Shape;1114;p9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society</a:t>
            </a:r>
            <a:endParaRPr/>
          </a:p>
        </p:txBody>
      </p:sp>
      <p:sp>
        <p:nvSpPr>
          <p:cNvPr id="1115" name="Google Shape;1115;p96"/>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very cold</a:t>
            </a:r>
            <a:endParaRPr/>
          </a:p>
        </p:txBody>
      </p:sp>
      <p:sp>
        <p:nvSpPr>
          <p:cNvPr id="1116" name="Google Shape;1116;p96"/>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smallest planet</a:t>
            </a:r>
            <a:endParaRPr/>
          </a:p>
        </p:txBody>
      </p:sp>
      <p:sp>
        <p:nvSpPr>
          <p:cNvPr id="1117" name="Google Shape;1117;p96"/>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118" name="Google Shape;1118;p96"/>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1119" name="Google Shape;1119;p96"/>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Impact</a:t>
            </a:r>
            <a:endParaRPr/>
          </a:p>
        </p:txBody>
      </p:sp>
      <p:sp>
        <p:nvSpPr>
          <p:cNvPr id="1120" name="Google Shape;1120;p96"/>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Healthcare</a:t>
            </a:r>
            <a:endParaRPr/>
          </a:p>
        </p:txBody>
      </p:sp>
      <p:sp>
        <p:nvSpPr>
          <p:cNvPr id="1121" name="Google Shape;1121;p96"/>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Education</a:t>
            </a:r>
            <a:endParaRPr/>
          </a:p>
        </p:txBody>
      </p:sp>
      <p:sp>
        <p:nvSpPr>
          <p:cNvPr id="1122" name="Google Shape;1122;p96"/>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Government</a:t>
            </a:r>
            <a:endParaRPr/>
          </a:p>
        </p:txBody>
      </p:sp>
      <p:grpSp>
        <p:nvGrpSpPr>
          <p:cNvPr id="1123" name="Google Shape;1123;p96"/>
          <p:cNvGrpSpPr/>
          <p:nvPr/>
        </p:nvGrpSpPr>
        <p:grpSpPr>
          <a:xfrm>
            <a:off x="1010107" y="1864779"/>
            <a:ext cx="470086" cy="500326"/>
            <a:chOff x="4663732" y="1480816"/>
            <a:chExt cx="470086" cy="500326"/>
          </a:xfrm>
        </p:grpSpPr>
        <p:sp>
          <p:nvSpPr>
            <p:cNvPr id="1124" name="Google Shape;1124;p96"/>
            <p:cNvSpPr/>
            <p:nvPr/>
          </p:nvSpPr>
          <p:spPr>
            <a:xfrm>
              <a:off x="5045882" y="1539550"/>
              <a:ext cx="87855" cy="59634"/>
            </a:xfrm>
            <a:custGeom>
              <a:avLst/>
              <a:gdLst/>
              <a:ahLst/>
              <a:cxnLst/>
              <a:rect l="l" t="t" r="r" b="b"/>
              <a:pathLst>
                <a:path w="3219" h="2185" extrusionOk="0">
                  <a:moveTo>
                    <a:pt x="0" y="1"/>
                  </a:moveTo>
                  <a:lnTo>
                    <a:pt x="0" y="2185"/>
                  </a:lnTo>
                  <a:lnTo>
                    <a:pt x="3215" y="2185"/>
                  </a:lnTo>
                  <a:lnTo>
                    <a:pt x="3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96"/>
            <p:cNvSpPr/>
            <p:nvPr/>
          </p:nvSpPr>
          <p:spPr>
            <a:xfrm>
              <a:off x="5050685" y="1833681"/>
              <a:ext cx="79012" cy="120606"/>
            </a:xfrm>
            <a:custGeom>
              <a:avLst/>
              <a:gdLst/>
              <a:ahLst/>
              <a:cxnLst/>
              <a:rect l="l" t="t" r="r" b="b"/>
              <a:pathLst>
                <a:path w="2895" h="4419" extrusionOk="0">
                  <a:moveTo>
                    <a:pt x="1" y="0"/>
                  </a:moveTo>
                  <a:lnTo>
                    <a:pt x="1433" y="4418"/>
                  </a:lnTo>
                  <a:lnTo>
                    <a:pt x="28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96"/>
            <p:cNvSpPr/>
            <p:nvPr/>
          </p:nvSpPr>
          <p:spPr>
            <a:xfrm>
              <a:off x="4899185" y="1862856"/>
              <a:ext cx="29421" cy="29394"/>
            </a:xfrm>
            <a:custGeom>
              <a:avLst/>
              <a:gdLst/>
              <a:ahLst/>
              <a:cxnLst/>
              <a:rect l="l" t="t" r="r" b="b"/>
              <a:pathLst>
                <a:path w="1078" h="1077" extrusionOk="0">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96"/>
            <p:cNvSpPr/>
            <p:nvPr/>
          </p:nvSpPr>
          <p:spPr>
            <a:xfrm>
              <a:off x="4663732" y="1480816"/>
              <a:ext cx="352892" cy="500326"/>
            </a:xfrm>
            <a:custGeom>
              <a:avLst/>
              <a:gdLst/>
              <a:ahLst/>
              <a:cxnLst/>
              <a:rect l="l" t="t" r="r" b="b"/>
              <a:pathLst>
                <a:path w="12930" h="18332" extrusionOk="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96"/>
            <p:cNvSpPr/>
            <p:nvPr/>
          </p:nvSpPr>
          <p:spPr>
            <a:xfrm>
              <a:off x="4928579" y="1489468"/>
              <a:ext cx="79367" cy="80349"/>
            </a:xfrm>
            <a:custGeom>
              <a:avLst/>
              <a:gdLst/>
              <a:ahLst/>
              <a:cxnLst/>
              <a:rect l="l" t="t" r="r" b="b"/>
              <a:pathLst>
                <a:path w="2908" h="2944" extrusionOk="0">
                  <a:moveTo>
                    <a:pt x="0" y="1"/>
                  </a:moveTo>
                  <a:lnTo>
                    <a:pt x="0" y="2944"/>
                  </a:lnTo>
                  <a:lnTo>
                    <a:pt x="2908" y="2944"/>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96"/>
            <p:cNvSpPr/>
            <p:nvPr/>
          </p:nvSpPr>
          <p:spPr>
            <a:xfrm>
              <a:off x="5045882" y="1628359"/>
              <a:ext cx="87936" cy="175982"/>
            </a:xfrm>
            <a:custGeom>
              <a:avLst/>
              <a:gdLst/>
              <a:ahLst/>
              <a:cxnLst/>
              <a:rect l="l" t="t" r="r" b="b"/>
              <a:pathLst>
                <a:path w="3222" h="6448" extrusionOk="0">
                  <a:moveTo>
                    <a:pt x="0" y="0"/>
                  </a:moveTo>
                  <a:lnTo>
                    <a:pt x="0" y="6447"/>
                  </a:lnTo>
                  <a:lnTo>
                    <a:pt x="3222" y="6447"/>
                  </a:lnTo>
                  <a:lnTo>
                    <a:pt x="3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 name="Google Shape;1130;p96"/>
          <p:cNvGrpSpPr/>
          <p:nvPr/>
        </p:nvGrpSpPr>
        <p:grpSpPr>
          <a:xfrm>
            <a:off x="4230931" y="1867817"/>
            <a:ext cx="500435" cy="500435"/>
            <a:chOff x="1512431" y="2099592"/>
            <a:chExt cx="500435" cy="500435"/>
          </a:xfrm>
        </p:grpSpPr>
        <p:sp>
          <p:nvSpPr>
            <p:cNvPr id="1131" name="Google Shape;1131;p96"/>
            <p:cNvSpPr/>
            <p:nvPr/>
          </p:nvSpPr>
          <p:spPr>
            <a:xfrm>
              <a:off x="1512431" y="2158134"/>
              <a:ext cx="441784" cy="261107"/>
            </a:xfrm>
            <a:custGeom>
              <a:avLst/>
              <a:gdLst/>
              <a:ahLst/>
              <a:cxnLst/>
              <a:rect l="l" t="t" r="r" b="b"/>
              <a:pathLst>
                <a:path w="16187" h="9567" extrusionOk="0">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96"/>
            <p:cNvSpPr/>
            <p:nvPr/>
          </p:nvSpPr>
          <p:spPr>
            <a:xfrm>
              <a:off x="1570892" y="2397544"/>
              <a:ext cx="383132" cy="143722"/>
            </a:xfrm>
            <a:custGeom>
              <a:avLst/>
              <a:gdLst/>
              <a:ahLst/>
              <a:cxnLst/>
              <a:rect l="l" t="t" r="r" b="b"/>
              <a:pathLst>
                <a:path w="14038" h="5266" extrusionOk="0">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96"/>
            <p:cNvSpPr/>
            <p:nvPr/>
          </p:nvSpPr>
          <p:spPr>
            <a:xfrm>
              <a:off x="1924821" y="2216676"/>
              <a:ext cx="88046" cy="88073"/>
            </a:xfrm>
            <a:custGeom>
              <a:avLst/>
              <a:gdLst/>
              <a:ahLst/>
              <a:cxnLst/>
              <a:rect l="l" t="t" r="r" b="b"/>
              <a:pathLst>
                <a:path w="3226" h="3227" extrusionOk="0">
                  <a:moveTo>
                    <a:pt x="0" y="1"/>
                  </a:moveTo>
                  <a:lnTo>
                    <a:pt x="0" y="1077"/>
                  </a:lnTo>
                  <a:lnTo>
                    <a:pt x="2149" y="1077"/>
                  </a:lnTo>
                  <a:lnTo>
                    <a:pt x="2149" y="3226"/>
                  </a:lnTo>
                  <a:lnTo>
                    <a:pt x="3226" y="3226"/>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96"/>
            <p:cNvSpPr/>
            <p:nvPr/>
          </p:nvSpPr>
          <p:spPr>
            <a:xfrm>
              <a:off x="1924821" y="2510999"/>
              <a:ext cx="88046" cy="89028"/>
            </a:xfrm>
            <a:custGeom>
              <a:avLst/>
              <a:gdLst/>
              <a:ahLst/>
              <a:cxnLst/>
              <a:rect l="l" t="t" r="r" b="b"/>
              <a:pathLst>
                <a:path w="3226" h="3262" extrusionOk="0">
                  <a:moveTo>
                    <a:pt x="2149" y="1"/>
                  </a:moveTo>
                  <a:lnTo>
                    <a:pt x="2149" y="2185"/>
                  </a:lnTo>
                  <a:lnTo>
                    <a:pt x="0" y="2185"/>
                  </a:lnTo>
                  <a:lnTo>
                    <a:pt x="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96"/>
            <p:cNvSpPr/>
            <p:nvPr/>
          </p:nvSpPr>
          <p:spPr>
            <a:xfrm>
              <a:off x="1512431" y="2216676"/>
              <a:ext cx="58679" cy="88073"/>
            </a:xfrm>
            <a:custGeom>
              <a:avLst/>
              <a:gdLst/>
              <a:ahLst/>
              <a:cxnLst/>
              <a:rect l="l" t="t" r="r" b="b"/>
              <a:pathLst>
                <a:path w="2150" h="3227" extrusionOk="0">
                  <a:moveTo>
                    <a:pt x="0" y="1"/>
                  </a:moveTo>
                  <a:lnTo>
                    <a:pt x="0" y="3226"/>
                  </a:lnTo>
                  <a:lnTo>
                    <a:pt x="1077" y="3226"/>
                  </a:lnTo>
                  <a:lnTo>
                    <a:pt x="1077" y="1077"/>
                  </a:lnTo>
                  <a:lnTo>
                    <a:pt x="2149" y="1077"/>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96"/>
            <p:cNvSpPr/>
            <p:nvPr/>
          </p:nvSpPr>
          <p:spPr>
            <a:xfrm>
              <a:off x="1512431" y="2510999"/>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96"/>
            <p:cNvSpPr/>
            <p:nvPr/>
          </p:nvSpPr>
          <p:spPr>
            <a:xfrm>
              <a:off x="1512431"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96"/>
            <p:cNvSpPr/>
            <p:nvPr/>
          </p:nvSpPr>
          <p:spPr>
            <a:xfrm>
              <a:off x="1570974"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96"/>
            <p:cNvSpPr/>
            <p:nvPr/>
          </p:nvSpPr>
          <p:spPr>
            <a:xfrm>
              <a:off x="1629625"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6"/>
            <p:cNvSpPr/>
            <p:nvPr/>
          </p:nvSpPr>
          <p:spPr>
            <a:xfrm>
              <a:off x="1895454"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96"/>
            <p:cNvSpPr/>
            <p:nvPr/>
          </p:nvSpPr>
          <p:spPr>
            <a:xfrm>
              <a:off x="1895454"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96"/>
            <p:cNvSpPr/>
            <p:nvPr/>
          </p:nvSpPr>
          <p:spPr>
            <a:xfrm>
              <a:off x="1954106" y="2099592"/>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96"/>
            <p:cNvSpPr/>
            <p:nvPr/>
          </p:nvSpPr>
          <p:spPr>
            <a:xfrm>
              <a:off x="1954106" y="2158243"/>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96"/>
            <p:cNvSpPr/>
            <p:nvPr/>
          </p:nvSpPr>
          <p:spPr>
            <a:xfrm>
              <a:off x="1512431"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96"/>
            <p:cNvSpPr/>
            <p:nvPr/>
          </p:nvSpPr>
          <p:spPr>
            <a:xfrm>
              <a:off x="1954106"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96"/>
          <p:cNvGrpSpPr/>
          <p:nvPr/>
        </p:nvGrpSpPr>
        <p:grpSpPr>
          <a:xfrm>
            <a:off x="4230938" y="3326329"/>
            <a:ext cx="500435" cy="500435"/>
            <a:chOff x="4681063" y="2099592"/>
            <a:chExt cx="500435" cy="500435"/>
          </a:xfrm>
        </p:grpSpPr>
        <p:sp>
          <p:nvSpPr>
            <p:cNvPr id="1147" name="Google Shape;1147;p96"/>
            <p:cNvSpPr/>
            <p:nvPr/>
          </p:nvSpPr>
          <p:spPr>
            <a:xfrm>
              <a:off x="4916625" y="2393696"/>
              <a:ext cx="29394" cy="29421"/>
            </a:xfrm>
            <a:custGeom>
              <a:avLst/>
              <a:gdLst/>
              <a:ahLst/>
              <a:cxnLst/>
              <a:rect l="l" t="t" r="r" b="b"/>
              <a:pathLst>
                <a:path w="1077" h="1078" extrusionOk="0">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96"/>
            <p:cNvSpPr/>
            <p:nvPr/>
          </p:nvSpPr>
          <p:spPr>
            <a:xfrm>
              <a:off x="4858082" y="2335044"/>
              <a:ext cx="146588" cy="146615"/>
            </a:xfrm>
            <a:custGeom>
              <a:avLst/>
              <a:gdLst/>
              <a:ahLst/>
              <a:cxnLst/>
              <a:rect l="l" t="t" r="r" b="b"/>
              <a:pathLst>
                <a:path w="5371" h="5372" extrusionOk="0">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96"/>
            <p:cNvSpPr/>
            <p:nvPr/>
          </p:nvSpPr>
          <p:spPr>
            <a:xfrm>
              <a:off x="4681063" y="2158052"/>
              <a:ext cx="500435" cy="412608"/>
            </a:xfrm>
            <a:custGeom>
              <a:avLst/>
              <a:gdLst/>
              <a:ahLst/>
              <a:cxnLst/>
              <a:rect l="l" t="t" r="r" b="b"/>
              <a:pathLst>
                <a:path w="18336" h="15118" extrusionOk="0">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96"/>
            <p:cNvSpPr/>
            <p:nvPr/>
          </p:nvSpPr>
          <p:spPr>
            <a:xfrm>
              <a:off x="5093535" y="2216786"/>
              <a:ext cx="87964" cy="89028"/>
            </a:xfrm>
            <a:custGeom>
              <a:avLst/>
              <a:gdLst/>
              <a:ahLst/>
              <a:cxnLst/>
              <a:rect l="l" t="t" r="r" b="b"/>
              <a:pathLst>
                <a:path w="3223" h="3262" extrusionOk="0">
                  <a:moveTo>
                    <a:pt x="1" y="1"/>
                  </a:moveTo>
                  <a:lnTo>
                    <a:pt x="1" y="1073"/>
                  </a:lnTo>
                  <a:lnTo>
                    <a:pt x="2146" y="1073"/>
                  </a:lnTo>
                  <a:lnTo>
                    <a:pt x="2146" y="3261"/>
                  </a:lnTo>
                  <a:lnTo>
                    <a:pt x="3223" y="3261"/>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96"/>
            <p:cNvSpPr/>
            <p:nvPr/>
          </p:nvSpPr>
          <p:spPr>
            <a:xfrm>
              <a:off x="5093535" y="2510999"/>
              <a:ext cx="87964" cy="89028"/>
            </a:xfrm>
            <a:custGeom>
              <a:avLst/>
              <a:gdLst/>
              <a:ahLst/>
              <a:cxnLst/>
              <a:rect l="l" t="t" r="r" b="b"/>
              <a:pathLst>
                <a:path w="3223" h="3262" extrusionOk="0">
                  <a:moveTo>
                    <a:pt x="2146" y="1"/>
                  </a:moveTo>
                  <a:lnTo>
                    <a:pt x="2146" y="2185"/>
                  </a:lnTo>
                  <a:lnTo>
                    <a:pt x="1" y="2185"/>
                  </a:lnTo>
                  <a:lnTo>
                    <a:pt x="1" y="3261"/>
                  </a:lnTo>
                  <a:lnTo>
                    <a:pt x="3223" y="3261"/>
                  </a:lnTo>
                  <a:lnTo>
                    <a:pt x="3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96"/>
            <p:cNvSpPr/>
            <p:nvPr/>
          </p:nvSpPr>
          <p:spPr>
            <a:xfrm>
              <a:off x="4681063" y="2216676"/>
              <a:ext cx="89001" cy="89137"/>
            </a:xfrm>
            <a:custGeom>
              <a:avLst/>
              <a:gdLst/>
              <a:ahLst/>
              <a:cxnLst/>
              <a:rect l="l" t="t" r="r" b="b"/>
              <a:pathLst>
                <a:path w="3261" h="3266" extrusionOk="0">
                  <a:moveTo>
                    <a:pt x="0" y="1"/>
                  </a:moveTo>
                  <a:lnTo>
                    <a:pt x="0" y="3265"/>
                  </a:lnTo>
                  <a:lnTo>
                    <a:pt x="1077" y="3265"/>
                  </a:lnTo>
                  <a:lnTo>
                    <a:pt x="1077" y="1077"/>
                  </a:lnTo>
                  <a:lnTo>
                    <a:pt x="3261" y="1077"/>
                  </a:lnTo>
                  <a:lnTo>
                    <a:pt x="32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96"/>
            <p:cNvSpPr/>
            <p:nvPr/>
          </p:nvSpPr>
          <p:spPr>
            <a:xfrm>
              <a:off x="4681063" y="2510999"/>
              <a:ext cx="89001" cy="89028"/>
            </a:xfrm>
            <a:custGeom>
              <a:avLst/>
              <a:gdLst/>
              <a:ahLst/>
              <a:cxnLst/>
              <a:rect l="l" t="t" r="r" b="b"/>
              <a:pathLst>
                <a:path w="3261" h="3262" extrusionOk="0">
                  <a:moveTo>
                    <a:pt x="0" y="1"/>
                  </a:moveTo>
                  <a:lnTo>
                    <a:pt x="0" y="3261"/>
                  </a:lnTo>
                  <a:lnTo>
                    <a:pt x="3261" y="3261"/>
                  </a:lnTo>
                  <a:lnTo>
                    <a:pt x="3261"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96"/>
            <p:cNvSpPr/>
            <p:nvPr/>
          </p:nvSpPr>
          <p:spPr>
            <a:xfrm>
              <a:off x="4681063"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96"/>
            <p:cNvSpPr/>
            <p:nvPr/>
          </p:nvSpPr>
          <p:spPr>
            <a:xfrm>
              <a:off x="4739797"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96"/>
            <p:cNvSpPr/>
            <p:nvPr/>
          </p:nvSpPr>
          <p:spPr>
            <a:xfrm>
              <a:off x="4798448"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96"/>
            <p:cNvSpPr/>
            <p:nvPr/>
          </p:nvSpPr>
          <p:spPr>
            <a:xfrm>
              <a:off x="5064277"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96"/>
            <p:cNvSpPr/>
            <p:nvPr/>
          </p:nvSpPr>
          <p:spPr>
            <a:xfrm>
              <a:off x="5064277"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96"/>
            <p:cNvSpPr/>
            <p:nvPr/>
          </p:nvSpPr>
          <p:spPr>
            <a:xfrm>
              <a:off x="5122929" y="2099592"/>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96"/>
            <p:cNvSpPr/>
            <p:nvPr/>
          </p:nvSpPr>
          <p:spPr>
            <a:xfrm>
              <a:off x="5122929" y="2158243"/>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96"/>
          <p:cNvGrpSpPr/>
          <p:nvPr/>
        </p:nvGrpSpPr>
        <p:grpSpPr>
          <a:xfrm>
            <a:off x="994930" y="3334912"/>
            <a:ext cx="500435" cy="500626"/>
            <a:chOff x="4721893" y="3324424"/>
            <a:chExt cx="500435" cy="500626"/>
          </a:xfrm>
        </p:grpSpPr>
        <p:sp>
          <p:nvSpPr>
            <p:cNvPr id="1162" name="Google Shape;1162;p96"/>
            <p:cNvSpPr/>
            <p:nvPr/>
          </p:nvSpPr>
          <p:spPr>
            <a:xfrm>
              <a:off x="4986739" y="3397814"/>
              <a:ext cx="29394" cy="59525"/>
            </a:xfrm>
            <a:custGeom>
              <a:avLst/>
              <a:gdLst/>
              <a:ahLst/>
              <a:cxnLst/>
              <a:rect l="l" t="t" r="r" b="b"/>
              <a:pathLst>
                <a:path w="1077"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6"/>
            <p:cNvSpPr/>
            <p:nvPr/>
          </p:nvSpPr>
          <p:spPr>
            <a:xfrm>
              <a:off x="5103960" y="3545357"/>
              <a:ext cx="29394" cy="58679"/>
            </a:xfrm>
            <a:custGeom>
              <a:avLst/>
              <a:gdLst/>
              <a:ahLst/>
              <a:cxnLst/>
              <a:rect l="l" t="t" r="r" b="b"/>
              <a:pathLst>
                <a:path w="1077" h="2150" extrusionOk="0">
                  <a:moveTo>
                    <a:pt x="0" y="0"/>
                  </a:moveTo>
                  <a:lnTo>
                    <a:pt x="0" y="2149"/>
                  </a:lnTo>
                  <a:lnTo>
                    <a:pt x="1076" y="2149"/>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96"/>
            <p:cNvSpPr/>
            <p:nvPr/>
          </p:nvSpPr>
          <p:spPr>
            <a:xfrm>
              <a:off x="4810702" y="3397814"/>
              <a:ext cx="29394" cy="59525"/>
            </a:xfrm>
            <a:custGeom>
              <a:avLst/>
              <a:gdLst/>
              <a:ahLst/>
              <a:cxnLst/>
              <a:rect l="l" t="t" r="r" b="b"/>
              <a:pathLst>
                <a:path w="1077" h="2181" extrusionOk="0">
                  <a:moveTo>
                    <a:pt x="0" y="0"/>
                  </a:moveTo>
                  <a:lnTo>
                    <a:pt x="0" y="2181"/>
                  </a:lnTo>
                  <a:lnTo>
                    <a:pt x="1076" y="2181"/>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6"/>
            <p:cNvSpPr/>
            <p:nvPr/>
          </p:nvSpPr>
          <p:spPr>
            <a:xfrm>
              <a:off x="4869436" y="3545357"/>
              <a:ext cx="29394" cy="58679"/>
            </a:xfrm>
            <a:custGeom>
              <a:avLst/>
              <a:gdLst/>
              <a:ahLst/>
              <a:cxnLst/>
              <a:rect l="l" t="t" r="r" b="b"/>
              <a:pathLst>
                <a:path w="1077" h="2150" extrusionOk="0">
                  <a:moveTo>
                    <a:pt x="1" y="0"/>
                  </a:moveTo>
                  <a:lnTo>
                    <a:pt x="1" y="2149"/>
                  </a:lnTo>
                  <a:lnTo>
                    <a:pt x="1077" y="2149"/>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96"/>
            <p:cNvSpPr/>
            <p:nvPr/>
          </p:nvSpPr>
          <p:spPr>
            <a:xfrm>
              <a:off x="4721893" y="3324424"/>
              <a:ext cx="500353" cy="352892"/>
            </a:xfrm>
            <a:custGeom>
              <a:avLst/>
              <a:gdLst/>
              <a:ahLst/>
              <a:cxnLst/>
              <a:rect l="l" t="t" r="r" b="b"/>
              <a:pathLst>
                <a:path w="18333" h="12930" extrusionOk="0">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96"/>
            <p:cNvSpPr/>
            <p:nvPr/>
          </p:nvSpPr>
          <p:spPr>
            <a:xfrm>
              <a:off x="4722002" y="3706656"/>
              <a:ext cx="500326" cy="118395"/>
            </a:xfrm>
            <a:custGeom>
              <a:avLst/>
              <a:gdLst/>
              <a:ahLst/>
              <a:cxnLst/>
              <a:rect l="l" t="t" r="r" b="b"/>
              <a:pathLst>
                <a:path w="18332" h="4338" extrusionOk="0">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171"/>
        <p:cNvGrpSpPr/>
        <p:nvPr/>
      </p:nvGrpSpPr>
      <p:grpSpPr>
        <a:xfrm>
          <a:off x="0" y="0"/>
          <a:ext cx="0" cy="0"/>
          <a:chOff x="0" y="0"/>
          <a:chExt cx="0" cy="0"/>
        </a:xfrm>
      </p:grpSpPr>
      <p:pic>
        <p:nvPicPr>
          <p:cNvPr id="1172" name="Google Shape;1172;p97"/>
          <p:cNvPicPr preferRelativeResize="0"/>
          <p:nvPr/>
        </p:nvPicPr>
        <p:blipFill rotWithShape="1">
          <a:blip r:embed="rId3">
            <a:alphaModFix/>
          </a:blip>
          <a:srcRect l="36181" r="13229" b="22946"/>
          <a:stretch/>
        </p:blipFill>
        <p:spPr>
          <a:xfrm>
            <a:off x="937700" y="1403725"/>
            <a:ext cx="1602600" cy="1602600"/>
          </a:xfrm>
          <a:prstGeom prst="ellipse">
            <a:avLst/>
          </a:prstGeom>
          <a:noFill/>
          <a:ln>
            <a:noFill/>
          </a:ln>
        </p:spPr>
      </p:pic>
      <p:pic>
        <p:nvPicPr>
          <p:cNvPr id="1173" name="Google Shape;1173;p97"/>
          <p:cNvPicPr preferRelativeResize="0"/>
          <p:nvPr/>
        </p:nvPicPr>
        <p:blipFill rotWithShape="1">
          <a:blip r:embed="rId4">
            <a:alphaModFix/>
          </a:blip>
          <a:srcRect t="19799" b="19799"/>
          <a:stretch/>
        </p:blipFill>
        <p:spPr>
          <a:xfrm>
            <a:off x="6031150" y="1403700"/>
            <a:ext cx="1602600" cy="1602600"/>
          </a:xfrm>
          <a:prstGeom prst="ellipse">
            <a:avLst/>
          </a:prstGeom>
          <a:noFill/>
          <a:ln>
            <a:noFill/>
          </a:ln>
        </p:spPr>
      </p:pic>
      <p:pic>
        <p:nvPicPr>
          <p:cNvPr id="1174" name="Google Shape;1174;p97"/>
          <p:cNvPicPr preferRelativeResize="0"/>
          <p:nvPr/>
        </p:nvPicPr>
        <p:blipFill rotWithShape="1">
          <a:blip r:embed="rId5">
            <a:alphaModFix/>
          </a:blip>
          <a:srcRect l="2597" r="2606"/>
          <a:stretch/>
        </p:blipFill>
        <p:spPr>
          <a:xfrm>
            <a:off x="3484425" y="1403700"/>
            <a:ext cx="1602600" cy="1602600"/>
          </a:xfrm>
          <a:prstGeom prst="ellipse">
            <a:avLst/>
          </a:prstGeom>
          <a:noFill/>
          <a:ln>
            <a:noFill/>
          </a:ln>
        </p:spPr>
      </p:pic>
      <p:sp>
        <p:nvSpPr>
          <p:cNvPr id="1175" name="Google Shape;1175;p9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a:t>
            </a:r>
            <a:endParaRPr/>
          </a:p>
        </p:txBody>
      </p:sp>
      <p:sp>
        <p:nvSpPr>
          <p:cNvPr id="1176" name="Google Shape;1176;p97"/>
          <p:cNvSpPr txBox="1">
            <a:spLocks noGrp="1"/>
          </p:cNvSpPr>
          <p:nvPr>
            <p:ph type="subTitle" idx="1"/>
          </p:nvPr>
        </p:nvSpPr>
        <p:spPr>
          <a:xfrm>
            <a:off x="937700"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of them all</a:t>
            </a:r>
            <a:endParaRPr/>
          </a:p>
        </p:txBody>
      </p:sp>
      <p:sp>
        <p:nvSpPr>
          <p:cNvPr id="1177" name="Google Shape;1177;p97"/>
          <p:cNvSpPr txBox="1">
            <a:spLocks noGrp="1"/>
          </p:cNvSpPr>
          <p:nvPr>
            <p:ph type="subTitle" idx="2"/>
          </p:nvPr>
        </p:nvSpPr>
        <p:spPr>
          <a:xfrm>
            <a:off x="3484425"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1178" name="Google Shape;1178;p97"/>
          <p:cNvSpPr txBox="1">
            <a:spLocks noGrp="1"/>
          </p:cNvSpPr>
          <p:nvPr>
            <p:ph type="subTitle" idx="3"/>
          </p:nvPr>
        </p:nvSpPr>
        <p:spPr>
          <a:xfrm>
            <a:off x="6031150" y="3701348"/>
            <a:ext cx="2175300" cy="86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1179" name="Google Shape;1179;p97"/>
          <p:cNvSpPr txBox="1">
            <a:spLocks noGrp="1"/>
          </p:cNvSpPr>
          <p:nvPr>
            <p:ph type="subTitle" idx="4"/>
          </p:nvPr>
        </p:nvSpPr>
        <p:spPr>
          <a:xfrm>
            <a:off x="937700"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Business</a:t>
            </a:r>
            <a:endParaRPr/>
          </a:p>
        </p:txBody>
      </p:sp>
      <p:sp>
        <p:nvSpPr>
          <p:cNvPr id="1180" name="Google Shape;1180;p97"/>
          <p:cNvSpPr txBox="1">
            <a:spLocks noGrp="1"/>
          </p:cNvSpPr>
          <p:nvPr>
            <p:ph type="subTitle" idx="5"/>
          </p:nvPr>
        </p:nvSpPr>
        <p:spPr>
          <a:xfrm>
            <a:off x="3484422"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Entertainment</a:t>
            </a:r>
            <a:endParaRPr/>
          </a:p>
        </p:txBody>
      </p:sp>
      <p:sp>
        <p:nvSpPr>
          <p:cNvPr id="1181" name="Google Shape;1181;p97"/>
          <p:cNvSpPr txBox="1">
            <a:spLocks noGrp="1"/>
          </p:cNvSpPr>
          <p:nvPr>
            <p:ph type="subTitle" idx="6"/>
          </p:nvPr>
        </p:nvSpPr>
        <p:spPr>
          <a:xfrm>
            <a:off x="6031150" y="3390800"/>
            <a:ext cx="2175300" cy="39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Social</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185"/>
        <p:cNvGrpSpPr/>
        <p:nvPr/>
      </p:nvGrpSpPr>
      <p:grpSpPr>
        <a:xfrm>
          <a:off x="0" y="0"/>
          <a:ext cx="0" cy="0"/>
          <a:chOff x="0" y="0"/>
          <a:chExt cx="0" cy="0"/>
        </a:xfrm>
      </p:grpSpPr>
      <p:sp>
        <p:nvSpPr>
          <p:cNvPr id="1186" name="Google Shape;1186;p98"/>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1187" name="Google Shape;1187;p98"/>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1188" name="Google Shape;1188;p9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business</a:t>
            </a:r>
            <a:endParaRPr/>
          </a:p>
        </p:txBody>
      </p:sp>
      <p:sp>
        <p:nvSpPr>
          <p:cNvPr id="1189" name="Google Shape;1189;p98"/>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very cold</a:t>
            </a:r>
            <a:endParaRPr/>
          </a:p>
        </p:txBody>
      </p:sp>
      <p:sp>
        <p:nvSpPr>
          <p:cNvPr id="1190" name="Google Shape;1190;p98"/>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a:t>
            </a:r>
            <a:endParaRPr/>
          </a:p>
        </p:txBody>
      </p:sp>
      <p:sp>
        <p:nvSpPr>
          <p:cNvPr id="1191" name="Google Shape;1191;p98"/>
          <p:cNvSpPr txBox="1">
            <a:spLocks noGrp="1"/>
          </p:cNvSpPr>
          <p:nvPr>
            <p:ph type="subTitle" idx="4"/>
          </p:nvPr>
        </p:nvSpPr>
        <p:spPr>
          <a:xfrm>
            <a:off x="357895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a:t>
            </a:r>
            <a:endParaRPr/>
          </a:p>
        </p:txBody>
      </p:sp>
      <p:sp>
        <p:nvSpPr>
          <p:cNvPr id="1192" name="Google Shape;1192;p98"/>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sp>
        <p:nvSpPr>
          <p:cNvPr id="1193" name="Google Shape;1193;p98"/>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Applications</a:t>
            </a:r>
            <a:endParaRPr/>
          </a:p>
        </p:txBody>
      </p:sp>
      <p:sp>
        <p:nvSpPr>
          <p:cNvPr id="1194" name="Google Shape;1194;p98"/>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Models</a:t>
            </a:r>
            <a:endParaRPr/>
          </a:p>
        </p:txBody>
      </p:sp>
      <p:sp>
        <p:nvSpPr>
          <p:cNvPr id="1195" name="Google Shape;1195;p98"/>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Ethics</a:t>
            </a:r>
            <a:endParaRPr/>
          </a:p>
        </p:txBody>
      </p:sp>
      <p:sp>
        <p:nvSpPr>
          <p:cNvPr id="1196" name="Google Shape;1196;p98"/>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Customer</a:t>
            </a:r>
            <a:endParaRPr/>
          </a:p>
        </p:txBody>
      </p:sp>
      <p:sp>
        <p:nvSpPr>
          <p:cNvPr id="1197" name="Google Shape;1197;p98"/>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Role of data</a:t>
            </a:r>
            <a:endParaRPr/>
          </a:p>
        </p:txBody>
      </p:sp>
      <p:sp>
        <p:nvSpPr>
          <p:cNvPr id="1198" name="Google Shape;1198;p98"/>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a:t>
            </a:r>
            <a:endParaRPr/>
          </a:p>
        </p:txBody>
      </p:sp>
      <p:sp>
        <p:nvSpPr>
          <p:cNvPr id="1199" name="Google Shape;1199;p98"/>
          <p:cNvSpPr/>
          <p:nvPr/>
        </p:nvSpPr>
        <p:spPr>
          <a:xfrm>
            <a:off x="105110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0" name="Google Shape;1200;p98"/>
          <p:cNvSpPr/>
          <p:nvPr/>
        </p:nvSpPr>
        <p:spPr>
          <a:xfrm>
            <a:off x="105110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1" name="Google Shape;1201;p98"/>
          <p:cNvSpPr/>
          <p:nvPr/>
        </p:nvSpPr>
        <p:spPr>
          <a:xfrm>
            <a:off x="365515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2" name="Google Shape;1202;p98"/>
          <p:cNvSpPr/>
          <p:nvPr/>
        </p:nvSpPr>
        <p:spPr>
          <a:xfrm>
            <a:off x="365515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3" name="Google Shape;1203;p98"/>
          <p:cNvSpPr/>
          <p:nvPr/>
        </p:nvSpPr>
        <p:spPr>
          <a:xfrm>
            <a:off x="6259200" y="117928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04" name="Google Shape;1204;p98"/>
          <p:cNvSpPr/>
          <p:nvPr/>
        </p:nvSpPr>
        <p:spPr>
          <a:xfrm>
            <a:off x="6259200" y="2960713"/>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205" name="Google Shape;1205;p98"/>
          <p:cNvGrpSpPr/>
          <p:nvPr/>
        </p:nvGrpSpPr>
        <p:grpSpPr>
          <a:xfrm>
            <a:off x="3715126" y="1239285"/>
            <a:ext cx="427545" cy="427522"/>
            <a:chOff x="3077329" y="1480816"/>
            <a:chExt cx="500463" cy="500435"/>
          </a:xfrm>
        </p:grpSpPr>
        <p:sp>
          <p:nvSpPr>
            <p:cNvPr id="1206" name="Google Shape;1206;p98"/>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8"/>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8"/>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8"/>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8"/>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98"/>
          <p:cNvGrpSpPr/>
          <p:nvPr/>
        </p:nvGrpSpPr>
        <p:grpSpPr>
          <a:xfrm>
            <a:off x="1111133" y="3056577"/>
            <a:ext cx="427452" cy="375690"/>
            <a:chOff x="7005538" y="1511138"/>
            <a:chExt cx="500353" cy="439764"/>
          </a:xfrm>
        </p:grpSpPr>
        <p:sp>
          <p:nvSpPr>
            <p:cNvPr id="1212" name="Google Shape;1212;p98"/>
            <p:cNvSpPr/>
            <p:nvPr/>
          </p:nvSpPr>
          <p:spPr>
            <a:xfrm>
              <a:off x="7005538" y="1511138"/>
              <a:ext cx="500353" cy="439764"/>
            </a:xfrm>
            <a:custGeom>
              <a:avLst/>
              <a:gdLst/>
              <a:ahLst/>
              <a:cxnLst/>
              <a:rect l="l" t="t" r="r" b="b"/>
              <a:pathLst>
                <a:path w="18333" h="16113" extrusionOk="0">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98"/>
            <p:cNvSpPr/>
            <p:nvPr/>
          </p:nvSpPr>
          <p:spPr>
            <a:xfrm>
              <a:off x="7211842" y="1628550"/>
              <a:ext cx="205158" cy="205158"/>
            </a:xfrm>
            <a:custGeom>
              <a:avLst/>
              <a:gdLst/>
              <a:ahLst/>
              <a:cxnLst/>
              <a:rect l="l" t="t" r="r" b="b"/>
              <a:pathLst>
                <a:path w="7517" h="7517" extrusionOk="0">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98"/>
          <p:cNvGrpSpPr/>
          <p:nvPr/>
        </p:nvGrpSpPr>
        <p:grpSpPr>
          <a:xfrm>
            <a:off x="1111132" y="1249227"/>
            <a:ext cx="427452" cy="427522"/>
            <a:chOff x="7791235" y="1480816"/>
            <a:chExt cx="500353" cy="500435"/>
          </a:xfrm>
        </p:grpSpPr>
        <p:sp>
          <p:nvSpPr>
            <p:cNvPr id="1215" name="Google Shape;1215;p98"/>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8"/>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8"/>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8"/>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8"/>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8"/>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8"/>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8"/>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8"/>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8"/>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8"/>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8"/>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8"/>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8"/>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8"/>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8"/>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98"/>
          <p:cNvGrpSpPr/>
          <p:nvPr/>
        </p:nvGrpSpPr>
        <p:grpSpPr>
          <a:xfrm>
            <a:off x="6420232" y="1249264"/>
            <a:ext cx="225442" cy="427429"/>
            <a:chOff x="7175925" y="2099592"/>
            <a:chExt cx="263891" cy="500326"/>
          </a:xfrm>
        </p:grpSpPr>
        <p:sp>
          <p:nvSpPr>
            <p:cNvPr id="1232" name="Google Shape;1232;p98"/>
            <p:cNvSpPr/>
            <p:nvPr/>
          </p:nvSpPr>
          <p:spPr>
            <a:xfrm>
              <a:off x="7175925" y="2158243"/>
              <a:ext cx="263891" cy="59525"/>
            </a:xfrm>
            <a:custGeom>
              <a:avLst/>
              <a:gdLst/>
              <a:ahLst/>
              <a:cxnLst/>
              <a:rect l="l" t="t" r="r" b="b"/>
              <a:pathLst>
                <a:path w="9669" h="2181" extrusionOk="0">
                  <a:moveTo>
                    <a:pt x="0" y="0"/>
                  </a:moveTo>
                  <a:lnTo>
                    <a:pt x="0" y="2181"/>
                  </a:lnTo>
                  <a:lnTo>
                    <a:pt x="9669" y="2181"/>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8"/>
            <p:cNvSpPr/>
            <p:nvPr/>
          </p:nvSpPr>
          <p:spPr>
            <a:xfrm>
              <a:off x="7175925" y="2540284"/>
              <a:ext cx="263891" cy="59634"/>
            </a:xfrm>
            <a:custGeom>
              <a:avLst/>
              <a:gdLst/>
              <a:ahLst/>
              <a:cxnLst/>
              <a:rect l="l" t="t" r="r" b="b"/>
              <a:pathLst>
                <a:path w="9669" h="2185" extrusionOk="0">
                  <a:moveTo>
                    <a:pt x="0" y="0"/>
                  </a:moveTo>
                  <a:lnTo>
                    <a:pt x="0" y="2185"/>
                  </a:lnTo>
                  <a:lnTo>
                    <a:pt x="9669" y="2185"/>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8"/>
            <p:cNvSpPr/>
            <p:nvPr/>
          </p:nvSpPr>
          <p:spPr>
            <a:xfrm>
              <a:off x="7175925" y="2247135"/>
              <a:ext cx="263891" cy="263809"/>
            </a:xfrm>
            <a:custGeom>
              <a:avLst/>
              <a:gdLst/>
              <a:ahLst/>
              <a:cxnLst/>
              <a:rect l="l" t="t" r="r" b="b"/>
              <a:pathLst>
                <a:path w="9669" h="9666" extrusionOk="0">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8"/>
            <p:cNvSpPr/>
            <p:nvPr/>
          </p:nvSpPr>
          <p:spPr>
            <a:xfrm>
              <a:off x="7234577" y="2099592"/>
              <a:ext cx="146588" cy="29394"/>
            </a:xfrm>
            <a:custGeom>
              <a:avLst/>
              <a:gdLst/>
              <a:ahLst/>
              <a:cxnLst/>
              <a:rect l="l" t="t" r="r" b="b"/>
              <a:pathLst>
                <a:path w="5371" h="1077" extrusionOk="0">
                  <a:moveTo>
                    <a:pt x="0" y="0"/>
                  </a:moveTo>
                  <a:lnTo>
                    <a:pt x="0" y="1076"/>
                  </a:lnTo>
                  <a:lnTo>
                    <a:pt x="5371" y="1076"/>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98"/>
          <p:cNvGrpSpPr/>
          <p:nvPr/>
        </p:nvGrpSpPr>
        <p:grpSpPr>
          <a:xfrm>
            <a:off x="3728465" y="3030655"/>
            <a:ext cx="400872" cy="427545"/>
            <a:chOff x="3136662" y="3324506"/>
            <a:chExt cx="469240" cy="500463"/>
          </a:xfrm>
        </p:grpSpPr>
        <p:sp>
          <p:nvSpPr>
            <p:cNvPr id="1237" name="Google Shape;1237;p98"/>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8"/>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8"/>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8"/>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8"/>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8"/>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8"/>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98"/>
          <p:cNvGrpSpPr/>
          <p:nvPr/>
        </p:nvGrpSpPr>
        <p:grpSpPr>
          <a:xfrm>
            <a:off x="6345051" y="3020738"/>
            <a:ext cx="375784" cy="427452"/>
            <a:chOff x="3151482" y="4027752"/>
            <a:chExt cx="439873" cy="500353"/>
          </a:xfrm>
        </p:grpSpPr>
        <p:sp>
          <p:nvSpPr>
            <p:cNvPr id="1245" name="Google Shape;1245;p98"/>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8"/>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8"/>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8"/>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8"/>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8"/>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8"/>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8"/>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8"/>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57"/>
        <p:cNvGrpSpPr/>
        <p:nvPr/>
      </p:nvGrpSpPr>
      <p:grpSpPr>
        <a:xfrm>
          <a:off x="0" y="0"/>
          <a:ext cx="0" cy="0"/>
          <a:chOff x="0" y="0"/>
          <a:chExt cx="0" cy="0"/>
        </a:xfrm>
      </p:grpSpPr>
      <p:sp>
        <p:nvSpPr>
          <p:cNvPr id="1258" name="Google Shape;1258;p99"/>
          <p:cNvSpPr txBox="1">
            <a:spLocks noGrp="1"/>
          </p:cNvSpPr>
          <p:nvPr>
            <p:ph type="title"/>
          </p:nvPr>
        </p:nvSpPr>
        <p:spPr>
          <a:xfrm>
            <a:off x="4906675" y="1132975"/>
            <a:ext cx="3524100" cy="140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always reinforces </a:t>
            </a:r>
            <a:endParaRPr/>
          </a:p>
          <a:p>
            <a:pPr marL="0" lvl="0" indent="0" algn="l" rtl="0">
              <a:spcBef>
                <a:spcPts val="0"/>
              </a:spcBef>
              <a:spcAft>
                <a:spcPts val="0"/>
              </a:spcAft>
              <a:buNone/>
            </a:pPr>
            <a:r>
              <a:rPr lang="en"/>
              <a:t>the concept</a:t>
            </a:r>
            <a:endParaRPr/>
          </a:p>
        </p:txBody>
      </p:sp>
      <p:sp>
        <p:nvSpPr>
          <p:cNvPr id="1259" name="Google Shape;1259;p99"/>
          <p:cNvSpPr txBox="1">
            <a:spLocks noGrp="1"/>
          </p:cNvSpPr>
          <p:nvPr>
            <p:ph type="subTitle" idx="1"/>
          </p:nvPr>
        </p:nvSpPr>
        <p:spPr>
          <a:xfrm>
            <a:off x="4906675" y="2724350"/>
            <a:ext cx="3524100" cy="14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pic>
        <p:nvPicPr>
          <p:cNvPr id="1260" name="Google Shape;1260;p99"/>
          <p:cNvPicPr preferRelativeResize="0">
            <a:picLocks noGrp="1"/>
          </p:cNvPicPr>
          <p:nvPr>
            <p:ph type="pic" idx="2"/>
          </p:nvPr>
        </p:nvPicPr>
        <p:blipFill rotWithShape="1">
          <a:blip r:embed="rId3">
            <a:alphaModFix/>
          </a:blip>
          <a:srcRect l="11494" t="12115" r="8067" b="12115"/>
          <a:stretch/>
        </p:blipFill>
        <p:spPr>
          <a:xfrm>
            <a:off x="202954" y="388500"/>
            <a:ext cx="4379700" cy="4379700"/>
          </a:xfrm>
          <a:prstGeom prst="ellipse">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63"/>
        <p:cNvGrpSpPr/>
        <p:nvPr/>
      </p:nvGrpSpPr>
      <p:grpSpPr>
        <a:xfrm>
          <a:off x="0" y="0"/>
          <a:ext cx="0" cy="0"/>
          <a:chOff x="0" y="0"/>
          <a:chExt cx="0" cy="0"/>
        </a:xfrm>
      </p:grpSpPr>
      <p:sp>
        <p:nvSpPr>
          <p:cNvPr id="464" name="Google Shape;464;p37"/>
          <p:cNvSpPr/>
          <p:nvPr/>
        </p:nvSpPr>
        <p:spPr>
          <a:xfrm>
            <a:off x="3733175" y="0"/>
            <a:ext cx="660600" cy="5727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5" name="Google Shape;465;p37"/>
          <p:cNvSpPr txBox="1">
            <a:spLocks noGrp="1"/>
          </p:cNvSpPr>
          <p:nvPr>
            <p:ph type="title"/>
          </p:nvPr>
        </p:nvSpPr>
        <p:spPr>
          <a:xfrm>
            <a:off x="872400" y="230450"/>
            <a:ext cx="489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exend"/>
                <a:ea typeface="Lexend"/>
                <a:cs typeface="Lexend"/>
                <a:sym typeface="Lexend"/>
              </a:rPr>
              <a:t>PHẠM VI ĐỀ TÀI</a:t>
            </a:r>
            <a:endParaRPr>
              <a:latin typeface="Lexend"/>
              <a:ea typeface="Lexend"/>
              <a:cs typeface="Lexend"/>
              <a:sym typeface="Lexend"/>
            </a:endParaRPr>
          </a:p>
        </p:txBody>
      </p:sp>
      <p:sp>
        <p:nvSpPr>
          <p:cNvPr id="466" name="Google Shape;466;p37"/>
          <p:cNvSpPr/>
          <p:nvPr/>
        </p:nvSpPr>
        <p:spPr>
          <a:xfrm>
            <a:off x="4213801" y="115677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7" name="Google Shape;467;p37"/>
          <p:cNvSpPr/>
          <p:nvPr/>
        </p:nvSpPr>
        <p:spPr>
          <a:xfrm>
            <a:off x="6869918" y="115676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68" name="Google Shape;468;p37"/>
          <p:cNvGrpSpPr/>
          <p:nvPr/>
        </p:nvGrpSpPr>
        <p:grpSpPr>
          <a:xfrm>
            <a:off x="4321826" y="1264764"/>
            <a:ext cx="500353" cy="500435"/>
            <a:chOff x="2291550" y="1480816"/>
            <a:chExt cx="500353" cy="500435"/>
          </a:xfrm>
        </p:grpSpPr>
        <p:sp>
          <p:nvSpPr>
            <p:cNvPr id="469" name="Google Shape;469;p37"/>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37"/>
          <p:cNvGrpSpPr/>
          <p:nvPr/>
        </p:nvGrpSpPr>
        <p:grpSpPr>
          <a:xfrm>
            <a:off x="6977787" y="1264709"/>
            <a:ext cx="500654" cy="500544"/>
            <a:chOff x="719993" y="2099482"/>
            <a:chExt cx="500654" cy="500544"/>
          </a:xfrm>
        </p:grpSpPr>
        <p:sp>
          <p:nvSpPr>
            <p:cNvPr id="473" name="Google Shape;473;p37"/>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37"/>
          <p:cNvSpPr/>
          <p:nvPr/>
        </p:nvSpPr>
        <p:spPr>
          <a:xfrm>
            <a:off x="1557681" y="1156773"/>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480" name="Google Shape;480;p37"/>
          <p:cNvGrpSpPr/>
          <p:nvPr/>
        </p:nvGrpSpPr>
        <p:grpSpPr>
          <a:xfrm>
            <a:off x="1665662" y="1295008"/>
            <a:ext cx="500435" cy="439955"/>
            <a:chOff x="2304569" y="2129723"/>
            <a:chExt cx="500435" cy="439955"/>
          </a:xfrm>
        </p:grpSpPr>
        <p:sp>
          <p:nvSpPr>
            <p:cNvPr id="481" name="Google Shape;481;p37"/>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7"/>
          <p:cNvSpPr txBox="1">
            <a:spLocks noGrp="1"/>
          </p:cNvSpPr>
          <p:nvPr>
            <p:ph type="subTitle" idx="3"/>
          </p:nvPr>
        </p:nvSpPr>
        <p:spPr>
          <a:xfrm>
            <a:off x="744825" y="1934870"/>
            <a:ext cx="2342100" cy="2634600"/>
          </a:xfrm>
          <a:prstGeom prst="rect">
            <a:avLst/>
          </a:prstGeom>
          <a:noFill/>
        </p:spPr>
        <p:txBody>
          <a:bodyPr spcFirstLastPara="1" wrap="square" lIns="91425" tIns="91425" rIns="91425" bIns="91425" anchor="t" anchorCtr="0">
            <a:noAutofit/>
          </a:bodyPr>
          <a:lstStyle/>
          <a:p>
            <a:pPr marL="0" lvl="0" indent="0" algn="l" rtl="0">
              <a:spcBef>
                <a:spcPts val="1200"/>
              </a:spcBef>
              <a:spcAft>
                <a:spcPts val="1200"/>
              </a:spcAft>
              <a:buNone/>
            </a:pPr>
            <a:r>
              <a:rPr lang="en" sz="1800">
                <a:solidFill>
                  <a:srgbClr val="231F20"/>
                </a:solidFill>
                <a:latin typeface="Lexend"/>
                <a:ea typeface="Lexend"/>
                <a:cs typeface="Lexend"/>
                <a:sym typeface="Lexend"/>
              </a:rPr>
              <a:t>Quản lý đề tài đồ án chuyên ngành và đồ án tốt nghiệp, một đề tài xuyên suốt trong cả hai giai đoạn của đồ án.</a:t>
            </a:r>
            <a:endParaRPr sz="1800">
              <a:solidFill>
                <a:srgbClr val="231F20"/>
              </a:solidFill>
              <a:latin typeface="Lexend"/>
              <a:ea typeface="Lexend"/>
              <a:cs typeface="Lexend"/>
              <a:sym typeface="Lexend"/>
            </a:endParaRPr>
          </a:p>
        </p:txBody>
      </p:sp>
      <p:sp>
        <p:nvSpPr>
          <p:cNvPr id="486" name="Google Shape;486;p37"/>
          <p:cNvSpPr txBox="1">
            <a:spLocks noGrp="1"/>
          </p:cNvSpPr>
          <p:nvPr>
            <p:ph type="subTitle" idx="3"/>
          </p:nvPr>
        </p:nvSpPr>
        <p:spPr>
          <a:xfrm>
            <a:off x="3400947" y="1934872"/>
            <a:ext cx="2342100" cy="2370900"/>
          </a:xfrm>
          <a:prstGeom prst="rect">
            <a:avLst/>
          </a:prstGeom>
          <a:noFill/>
        </p:spPr>
        <p:txBody>
          <a:bodyPr spcFirstLastPara="1" wrap="square" lIns="91425" tIns="91425" rIns="91425" bIns="91425" anchor="t" anchorCtr="0">
            <a:noAutofit/>
          </a:bodyPr>
          <a:lstStyle/>
          <a:p>
            <a:pPr marL="0" lvl="0" indent="0" algn="l" rtl="0">
              <a:spcBef>
                <a:spcPts val="1200"/>
              </a:spcBef>
              <a:spcAft>
                <a:spcPts val="1200"/>
              </a:spcAft>
              <a:buNone/>
            </a:pPr>
            <a:r>
              <a:rPr lang="en" sz="1800">
                <a:solidFill>
                  <a:srgbClr val="231F20"/>
                </a:solidFill>
                <a:latin typeface="Lexend"/>
                <a:ea typeface="Lexend"/>
                <a:cs typeface="Lexend"/>
                <a:sym typeface="Lexend"/>
              </a:rPr>
              <a:t>Quy mô áp dụng cho nội bộ một khoa của một trường đại học, do các yêu cầu nghiệp vụ khác nhau.</a:t>
            </a:r>
            <a:endParaRPr sz="1800">
              <a:solidFill>
                <a:srgbClr val="231F20"/>
              </a:solidFill>
              <a:latin typeface="Lexend"/>
              <a:ea typeface="Lexend"/>
              <a:cs typeface="Lexend"/>
              <a:sym typeface="Lexend"/>
            </a:endParaRPr>
          </a:p>
        </p:txBody>
      </p:sp>
      <p:sp>
        <p:nvSpPr>
          <p:cNvPr id="487" name="Google Shape;487;p37"/>
          <p:cNvSpPr txBox="1">
            <a:spLocks noGrp="1"/>
          </p:cNvSpPr>
          <p:nvPr>
            <p:ph type="subTitle" idx="3"/>
          </p:nvPr>
        </p:nvSpPr>
        <p:spPr>
          <a:xfrm>
            <a:off x="6057075" y="1934870"/>
            <a:ext cx="2342100" cy="2724600"/>
          </a:xfrm>
          <a:prstGeom prst="rect">
            <a:avLst/>
          </a:prstGeom>
          <a:solidFill>
            <a:schemeClr val="accent6"/>
          </a:solidFill>
        </p:spPr>
        <p:txBody>
          <a:bodyPr spcFirstLastPara="1" wrap="square" lIns="91425" tIns="91425" rIns="91425" bIns="91425" anchor="t" anchorCtr="0">
            <a:noAutofit/>
          </a:bodyPr>
          <a:lstStyle/>
          <a:p>
            <a:pPr marL="0" lvl="0" indent="0" algn="l" rtl="0">
              <a:spcBef>
                <a:spcPts val="1200"/>
              </a:spcBef>
              <a:spcAft>
                <a:spcPts val="1200"/>
              </a:spcAft>
              <a:buNone/>
            </a:pPr>
            <a:r>
              <a:rPr lang="en" sz="1800">
                <a:solidFill>
                  <a:srgbClr val="231F20"/>
                </a:solidFill>
                <a:latin typeface="Lexend"/>
                <a:ea typeface="Lexend"/>
                <a:cs typeface="Lexend"/>
                <a:sym typeface="Lexend"/>
              </a:rPr>
              <a:t>Bảo mật cơ bản với các cơ chế xác thực người dùng, phân quyền truy cập và mã hóa dữ liệu.</a:t>
            </a:r>
            <a:endParaRPr sz="1800">
              <a:solidFill>
                <a:srgbClr val="231F20"/>
              </a:solidFill>
              <a:latin typeface="Lexend"/>
              <a:ea typeface="Lexend"/>
              <a:cs typeface="Lexend"/>
              <a:sym typeface="Lexend"/>
            </a:endParaRPr>
          </a:p>
        </p:txBody>
      </p:sp>
      <p:sp>
        <p:nvSpPr>
          <p:cNvPr id="488" name="Google Shape;488;p37"/>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8</a:t>
            </a:r>
            <a:endParaRPr sz="1500" dirty="0">
              <a:solidFill>
                <a:schemeClr val="dk1"/>
              </a:solidFill>
              <a:latin typeface="Lexend"/>
              <a:ea typeface="Lexend"/>
              <a:cs typeface="Lexend"/>
              <a:sym typeface="Lexen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64"/>
        <p:cNvGrpSpPr/>
        <p:nvPr/>
      </p:nvGrpSpPr>
      <p:grpSpPr>
        <a:xfrm>
          <a:off x="0" y="0"/>
          <a:ext cx="0" cy="0"/>
          <a:chOff x="0" y="0"/>
          <a:chExt cx="0" cy="0"/>
        </a:xfrm>
      </p:grpSpPr>
      <p:sp>
        <p:nvSpPr>
          <p:cNvPr id="1265" name="Google Shape;1265;p100"/>
          <p:cNvSpPr txBox="1">
            <a:spLocks noGrp="1"/>
          </p:cNvSpPr>
          <p:nvPr>
            <p:ph type="title"/>
          </p:nvPr>
        </p:nvSpPr>
        <p:spPr>
          <a:xfrm>
            <a:off x="1284000" y="1555613"/>
            <a:ext cx="6576000" cy="13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4,498,300,000</a:t>
            </a:r>
            <a:endParaRPr/>
          </a:p>
        </p:txBody>
      </p:sp>
      <p:sp>
        <p:nvSpPr>
          <p:cNvPr id="1266" name="Google Shape;1266;p100"/>
          <p:cNvSpPr txBox="1">
            <a:spLocks noGrp="1"/>
          </p:cNvSpPr>
          <p:nvPr>
            <p:ph type="subTitle" idx="1"/>
          </p:nvPr>
        </p:nvSpPr>
        <p:spPr>
          <a:xfrm>
            <a:off x="1284000" y="3090788"/>
            <a:ext cx="6576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cxnSp>
        <p:nvCxnSpPr>
          <p:cNvPr id="1267" name="Google Shape;1267;p100"/>
          <p:cNvCxnSpPr>
            <a:endCxn id="1265" idx="0"/>
          </p:cNvCxnSpPr>
          <p:nvPr/>
        </p:nvCxnSpPr>
        <p:spPr>
          <a:xfrm rot="-5400000" flipH="1">
            <a:off x="3319200" y="302813"/>
            <a:ext cx="1700100" cy="805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268" name="Google Shape;1268;p100"/>
          <p:cNvCxnSpPr>
            <a:stCxn id="1265" idx="3"/>
            <a:endCxn id="1266" idx="3"/>
          </p:cNvCxnSpPr>
          <p:nvPr/>
        </p:nvCxnSpPr>
        <p:spPr>
          <a:xfrm>
            <a:off x="7860000" y="2235713"/>
            <a:ext cx="600" cy="1038000"/>
          </a:xfrm>
          <a:prstGeom prst="bentConnector3">
            <a:avLst>
              <a:gd name="adj1" fmla="val 39687500"/>
            </a:avLst>
          </a:prstGeom>
          <a:noFill/>
          <a:ln w="19050" cap="flat" cmpd="sng">
            <a:solidFill>
              <a:schemeClr val="lt2"/>
            </a:solidFill>
            <a:prstDash val="solid"/>
            <a:round/>
            <a:headEnd type="none" w="med" len="med"/>
            <a:tailEnd type="oval" w="med" len="med"/>
          </a:ln>
        </p:spPr>
      </p:cxnSp>
      <p:cxnSp>
        <p:nvCxnSpPr>
          <p:cNvPr id="1269" name="Google Shape;1269;p100"/>
          <p:cNvCxnSpPr>
            <a:stCxn id="1266" idx="2"/>
          </p:cNvCxnSpPr>
          <p:nvPr/>
        </p:nvCxnSpPr>
        <p:spPr>
          <a:xfrm rot="-5400000" flipH="1">
            <a:off x="6153300" y="1875188"/>
            <a:ext cx="863100" cy="4025700"/>
          </a:xfrm>
          <a:prstGeom prst="bentConnector2">
            <a:avLst/>
          </a:prstGeom>
          <a:noFill/>
          <a:ln w="19050" cap="flat" cmpd="sng">
            <a:solidFill>
              <a:schemeClr val="lt2"/>
            </a:solidFill>
            <a:prstDash val="solid"/>
            <a:round/>
            <a:headEnd type="none" w="med" len="med"/>
            <a:tailEnd type="oval" w="med" len="med"/>
          </a:ln>
        </p:spPr>
      </p:cxnSp>
      <p:cxnSp>
        <p:nvCxnSpPr>
          <p:cNvPr id="1270" name="Google Shape;1270;p100"/>
          <p:cNvCxnSpPr/>
          <p:nvPr/>
        </p:nvCxnSpPr>
        <p:spPr>
          <a:xfrm rot="-5400000" flipH="1">
            <a:off x="3479575" y="38925"/>
            <a:ext cx="1422900" cy="9870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274"/>
        <p:cNvGrpSpPr/>
        <p:nvPr/>
      </p:nvGrpSpPr>
      <p:grpSpPr>
        <a:xfrm>
          <a:off x="0" y="0"/>
          <a:ext cx="0" cy="0"/>
          <a:chOff x="0" y="0"/>
          <a:chExt cx="0" cy="0"/>
        </a:xfrm>
      </p:grpSpPr>
      <p:sp>
        <p:nvSpPr>
          <p:cNvPr id="1275" name="Google Shape;1275;p101"/>
          <p:cNvSpPr txBox="1">
            <a:spLocks noGrp="1"/>
          </p:cNvSpPr>
          <p:nvPr>
            <p:ph type="title"/>
          </p:nvPr>
        </p:nvSpPr>
        <p:spPr>
          <a:xfrm>
            <a:off x="838650" y="1518450"/>
            <a:ext cx="4151400" cy="21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Awesome words</a:t>
            </a:r>
            <a:endParaRPr/>
          </a:p>
        </p:txBody>
      </p:sp>
      <p:grpSp>
        <p:nvGrpSpPr>
          <p:cNvPr id="1276" name="Google Shape;1276;p101"/>
          <p:cNvGrpSpPr/>
          <p:nvPr/>
        </p:nvGrpSpPr>
        <p:grpSpPr>
          <a:xfrm>
            <a:off x="5577299" y="769535"/>
            <a:ext cx="3338639" cy="3282989"/>
            <a:chOff x="5577299" y="769535"/>
            <a:chExt cx="3338639" cy="3282989"/>
          </a:xfrm>
        </p:grpSpPr>
        <p:grpSp>
          <p:nvGrpSpPr>
            <p:cNvPr id="1277" name="Google Shape;1277;p101"/>
            <p:cNvGrpSpPr/>
            <p:nvPr/>
          </p:nvGrpSpPr>
          <p:grpSpPr>
            <a:xfrm>
              <a:off x="5577299" y="1652817"/>
              <a:ext cx="3338639" cy="2399708"/>
              <a:chOff x="5577299" y="1652817"/>
              <a:chExt cx="3338639" cy="2399708"/>
            </a:xfrm>
          </p:grpSpPr>
          <p:sp>
            <p:nvSpPr>
              <p:cNvPr id="1278" name="Google Shape;1278;p101"/>
              <p:cNvSpPr/>
              <p:nvPr/>
            </p:nvSpPr>
            <p:spPr>
              <a:xfrm>
                <a:off x="5577299" y="3926350"/>
                <a:ext cx="3338639" cy="126175"/>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01"/>
              <p:cNvSpPr/>
              <p:nvPr/>
            </p:nvSpPr>
            <p:spPr>
              <a:xfrm>
                <a:off x="6228754" y="2129902"/>
                <a:ext cx="1911687" cy="1257580"/>
              </a:xfrm>
              <a:custGeom>
                <a:avLst/>
                <a:gdLst/>
                <a:ahLst/>
                <a:cxnLst/>
                <a:rect l="l" t="t" r="r" b="b"/>
                <a:pathLst>
                  <a:path w="32885" h="21633" extrusionOk="0">
                    <a:moveTo>
                      <a:pt x="32309" y="21633"/>
                    </a:moveTo>
                    <a:lnTo>
                      <a:pt x="576" y="21633"/>
                    </a:lnTo>
                    <a:cubicBezTo>
                      <a:pt x="260" y="21633"/>
                      <a:pt x="1" y="21374"/>
                      <a:pt x="1" y="21057"/>
                    </a:cubicBezTo>
                    <a:lnTo>
                      <a:pt x="1" y="576"/>
                    </a:lnTo>
                    <a:cubicBezTo>
                      <a:pt x="1" y="259"/>
                      <a:pt x="260" y="0"/>
                      <a:pt x="576" y="0"/>
                    </a:cubicBezTo>
                    <a:lnTo>
                      <a:pt x="32309" y="0"/>
                    </a:lnTo>
                    <a:cubicBezTo>
                      <a:pt x="32625" y="0"/>
                      <a:pt x="32884" y="259"/>
                      <a:pt x="32884" y="576"/>
                    </a:cubicBezTo>
                    <a:lnTo>
                      <a:pt x="32884" y="21057"/>
                    </a:lnTo>
                    <a:cubicBezTo>
                      <a:pt x="32884" y="21374"/>
                      <a:pt x="32625" y="21633"/>
                      <a:pt x="32309" y="21633"/>
                    </a:cubicBezTo>
                    <a:close/>
                  </a:path>
                </a:pathLst>
              </a:custGeom>
              <a:solidFill>
                <a:srgbClr val="C9C9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1"/>
              <p:cNvSpPr/>
              <p:nvPr/>
            </p:nvSpPr>
            <p:spPr>
              <a:xfrm>
                <a:off x="6233463" y="2134553"/>
                <a:ext cx="1901921" cy="1247930"/>
              </a:xfrm>
              <a:custGeom>
                <a:avLst/>
                <a:gdLst/>
                <a:ahLst/>
                <a:cxnLst/>
                <a:rect l="l" t="t" r="r" b="b"/>
                <a:pathLst>
                  <a:path w="32717" h="21467" extrusionOk="0">
                    <a:moveTo>
                      <a:pt x="1" y="20937"/>
                    </a:moveTo>
                    <a:lnTo>
                      <a:pt x="1" y="525"/>
                    </a:lnTo>
                    <a:cubicBezTo>
                      <a:pt x="1" y="237"/>
                      <a:pt x="236" y="1"/>
                      <a:pt x="524" y="1"/>
                    </a:cubicBezTo>
                    <a:lnTo>
                      <a:pt x="32187" y="1"/>
                    </a:lnTo>
                    <a:cubicBezTo>
                      <a:pt x="32475" y="1"/>
                      <a:pt x="32717" y="237"/>
                      <a:pt x="32717" y="525"/>
                    </a:cubicBezTo>
                    <a:lnTo>
                      <a:pt x="32717" y="20937"/>
                    </a:lnTo>
                    <a:cubicBezTo>
                      <a:pt x="32717" y="21225"/>
                      <a:pt x="32475" y="21466"/>
                      <a:pt x="32187" y="21466"/>
                    </a:cubicBezTo>
                    <a:lnTo>
                      <a:pt x="524" y="21466"/>
                    </a:lnTo>
                    <a:cubicBezTo>
                      <a:pt x="231" y="21466"/>
                      <a:pt x="1" y="21225"/>
                      <a:pt x="1" y="209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01"/>
              <p:cNvSpPr/>
              <p:nvPr/>
            </p:nvSpPr>
            <p:spPr>
              <a:xfrm>
                <a:off x="6339203" y="2238608"/>
                <a:ext cx="1689796" cy="1052547"/>
              </a:xfrm>
              <a:custGeom>
                <a:avLst/>
                <a:gdLst/>
                <a:ahLst/>
                <a:cxnLst/>
                <a:rect l="l" t="t" r="r" b="b"/>
                <a:pathLst>
                  <a:path w="29068" h="18106" extrusionOk="0">
                    <a:moveTo>
                      <a:pt x="0" y="1"/>
                    </a:moveTo>
                    <a:lnTo>
                      <a:pt x="29068" y="1"/>
                    </a:lnTo>
                    <a:lnTo>
                      <a:pt x="29068" y="18105"/>
                    </a:lnTo>
                    <a:lnTo>
                      <a:pt x="0" y="18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01"/>
              <p:cNvSpPr/>
              <p:nvPr/>
            </p:nvSpPr>
            <p:spPr>
              <a:xfrm>
                <a:off x="5966524" y="3910297"/>
                <a:ext cx="2435868" cy="92721"/>
              </a:xfrm>
              <a:custGeom>
                <a:avLst/>
                <a:gdLst/>
                <a:ahLst/>
                <a:cxnLst/>
                <a:rect l="l" t="t" r="r" b="b"/>
                <a:pathLst>
                  <a:path w="41902" h="1595" extrusionOk="0">
                    <a:moveTo>
                      <a:pt x="40888" y="1595"/>
                    </a:moveTo>
                    <a:lnTo>
                      <a:pt x="1007" y="1595"/>
                    </a:lnTo>
                    <a:cubicBezTo>
                      <a:pt x="581" y="1595"/>
                      <a:pt x="173" y="1169"/>
                      <a:pt x="92" y="634"/>
                    </a:cubicBezTo>
                    <a:lnTo>
                      <a:pt x="0" y="0"/>
                    </a:lnTo>
                    <a:lnTo>
                      <a:pt x="41901" y="0"/>
                    </a:lnTo>
                    <a:lnTo>
                      <a:pt x="41809" y="634"/>
                    </a:lnTo>
                    <a:cubicBezTo>
                      <a:pt x="41723" y="1169"/>
                      <a:pt x="41314" y="1595"/>
                      <a:pt x="40888" y="15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01"/>
              <p:cNvSpPr/>
              <p:nvPr/>
            </p:nvSpPr>
            <p:spPr>
              <a:xfrm>
                <a:off x="5956467" y="3385718"/>
                <a:ext cx="2455575" cy="537377"/>
              </a:xfrm>
              <a:custGeom>
                <a:avLst/>
                <a:gdLst/>
                <a:ahLst/>
                <a:cxnLst/>
                <a:rect l="l" t="t" r="r" b="b"/>
                <a:pathLst>
                  <a:path w="42241" h="9244" extrusionOk="0">
                    <a:moveTo>
                      <a:pt x="41487" y="9243"/>
                    </a:moveTo>
                    <a:lnTo>
                      <a:pt x="754" y="9243"/>
                    </a:lnTo>
                    <a:cubicBezTo>
                      <a:pt x="231" y="9243"/>
                      <a:pt x="1" y="9076"/>
                      <a:pt x="288" y="8581"/>
                    </a:cubicBezTo>
                    <a:lnTo>
                      <a:pt x="4489" y="317"/>
                    </a:lnTo>
                    <a:cubicBezTo>
                      <a:pt x="4604" y="116"/>
                      <a:pt x="4783" y="1"/>
                      <a:pt x="4984" y="1"/>
                    </a:cubicBezTo>
                    <a:lnTo>
                      <a:pt x="37263" y="1"/>
                    </a:lnTo>
                    <a:cubicBezTo>
                      <a:pt x="37464" y="1"/>
                      <a:pt x="37643" y="116"/>
                      <a:pt x="37758" y="317"/>
                    </a:cubicBezTo>
                    <a:lnTo>
                      <a:pt x="41959" y="8576"/>
                    </a:lnTo>
                    <a:cubicBezTo>
                      <a:pt x="42241" y="9076"/>
                      <a:pt x="42011" y="9243"/>
                      <a:pt x="41487" y="9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01"/>
              <p:cNvSpPr/>
              <p:nvPr/>
            </p:nvSpPr>
            <p:spPr>
              <a:xfrm>
                <a:off x="6169228" y="3416876"/>
                <a:ext cx="2030045" cy="256946"/>
              </a:xfrm>
              <a:custGeom>
                <a:avLst/>
                <a:gdLst/>
                <a:ahLst/>
                <a:cxnLst/>
                <a:rect l="l" t="t" r="r" b="b"/>
                <a:pathLst>
                  <a:path w="34921" h="4420" extrusionOk="0">
                    <a:moveTo>
                      <a:pt x="34432" y="4420"/>
                    </a:moveTo>
                    <a:lnTo>
                      <a:pt x="490" y="4420"/>
                    </a:lnTo>
                    <a:cubicBezTo>
                      <a:pt x="196" y="4420"/>
                      <a:pt x="1" y="4328"/>
                      <a:pt x="58" y="4218"/>
                    </a:cubicBezTo>
                    <a:lnTo>
                      <a:pt x="2032" y="161"/>
                    </a:lnTo>
                    <a:cubicBezTo>
                      <a:pt x="2072" y="75"/>
                      <a:pt x="2320" y="0"/>
                      <a:pt x="2579" y="0"/>
                    </a:cubicBezTo>
                    <a:lnTo>
                      <a:pt x="32366" y="0"/>
                    </a:lnTo>
                    <a:cubicBezTo>
                      <a:pt x="32625" y="0"/>
                      <a:pt x="32866" y="75"/>
                      <a:pt x="32912" y="161"/>
                    </a:cubicBezTo>
                    <a:lnTo>
                      <a:pt x="34881" y="4218"/>
                    </a:lnTo>
                    <a:cubicBezTo>
                      <a:pt x="34921" y="4328"/>
                      <a:pt x="34725" y="4420"/>
                      <a:pt x="34432" y="4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101"/>
              <p:cNvGrpSpPr/>
              <p:nvPr/>
            </p:nvGrpSpPr>
            <p:grpSpPr>
              <a:xfrm>
                <a:off x="6239159" y="3429258"/>
                <a:ext cx="1890236" cy="221485"/>
                <a:chOff x="6239159" y="3429258"/>
                <a:chExt cx="1890236" cy="221485"/>
              </a:xfrm>
            </p:grpSpPr>
            <p:sp>
              <p:nvSpPr>
                <p:cNvPr id="1286" name="Google Shape;1286;p101"/>
                <p:cNvSpPr/>
                <p:nvPr/>
              </p:nvSpPr>
              <p:spPr>
                <a:xfrm>
                  <a:off x="6239508" y="3431932"/>
                  <a:ext cx="1888841" cy="218811"/>
                </a:xfrm>
                <a:custGeom>
                  <a:avLst/>
                  <a:gdLst/>
                  <a:ahLst/>
                  <a:cxnLst/>
                  <a:rect l="l" t="t" r="r" b="b"/>
                  <a:pathLst>
                    <a:path w="32492" h="3764" extrusionOk="0">
                      <a:moveTo>
                        <a:pt x="2860" y="248"/>
                      </a:moveTo>
                      <a:lnTo>
                        <a:pt x="1801" y="248"/>
                      </a:lnTo>
                      <a:cubicBezTo>
                        <a:pt x="1681" y="248"/>
                        <a:pt x="1600" y="213"/>
                        <a:pt x="1611" y="173"/>
                      </a:cubicBezTo>
                      <a:lnTo>
                        <a:pt x="1658" y="81"/>
                      </a:lnTo>
                      <a:cubicBezTo>
                        <a:pt x="1681" y="40"/>
                        <a:pt x="1784" y="12"/>
                        <a:pt x="1911" y="12"/>
                      </a:cubicBezTo>
                      <a:lnTo>
                        <a:pt x="2958" y="12"/>
                      </a:lnTo>
                      <a:cubicBezTo>
                        <a:pt x="3079" y="12"/>
                        <a:pt x="3160" y="46"/>
                        <a:pt x="3148" y="81"/>
                      </a:cubicBezTo>
                      <a:lnTo>
                        <a:pt x="3102" y="173"/>
                      </a:lnTo>
                      <a:cubicBezTo>
                        <a:pt x="3085" y="213"/>
                        <a:pt x="2981" y="248"/>
                        <a:pt x="2860" y="248"/>
                      </a:cubicBezTo>
                      <a:close/>
                      <a:moveTo>
                        <a:pt x="5087" y="0"/>
                      </a:moveTo>
                      <a:lnTo>
                        <a:pt x="4040" y="0"/>
                      </a:lnTo>
                      <a:cubicBezTo>
                        <a:pt x="3913" y="0"/>
                        <a:pt x="3810" y="40"/>
                        <a:pt x="3793" y="75"/>
                      </a:cubicBezTo>
                      <a:lnTo>
                        <a:pt x="3758" y="167"/>
                      </a:lnTo>
                      <a:cubicBezTo>
                        <a:pt x="3741" y="213"/>
                        <a:pt x="3827" y="242"/>
                        <a:pt x="3942" y="242"/>
                      </a:cubicBezTo>
                      <a:lnTo>
                        <a:pt x="5001" y="242"/>
                      </a:lnTo>
                      <a:cubicBezTo>
                        <a:pt x="5122" y="242"/>
                        <a:pt x="5231" y="202"/>
                        <a:pt x="5243" y="167"/>
                      </a:cubicBezTo>
                      <a:lnTo>
                        <a:pt x="5283" y="75"/>
                      </a:lnTo>
                      <a:cubicBezTo>
                        <a:pt x="5289" y="29"/>
                        <a:pt x="5202" y="0"/>
                        <a:pt x="5087" y="0"/>
                      </a:cubicBezTo>
                      <a:close/>
                      <a:moveTo>
                        <a:pt x="7211" y="0"/>
                      </a:moveTo>
                      <a:lnTo>
                        <a:pt x="6169" y="0"/>
                      </a:lnTo>
                      <a:cubicBezTo>
                        <a:pt x="6043" y="0"/>
                        <a:pt x="5945" y="40"/>
                        <a:pt x="5928" y="75"/>
                      </a:cubicBezTo>
                      <a:lnTo>
                        <a:pt x="5899" y="167"/>
                      </a:lnTo>
                      <a:cubicBezTo>
                        <a:pt x="5887" y="213"/>
                        <a:pt x="5974" y="242"/>
                        <a:pt x="6094" y="242"/>
                      </a:cubicBezTo>
                      <a:lnTo>
                        <a:pt x="7153" y="242"/>
                      </a:lnTo>
                      <a:cubicBezTo>
                        <a:pt x="7274" y="242"/>
                        <a:pt x="7372" y="202"/>
                        <a:pt x="7389" y="167"/>
                      </a:cubicBezTo>
                      <a:lnTo>
                        <a:pt x="7418" y="75"/>
                      </a:lnTo>
                      <a:cubicBezTo>
                        <a:pt x="7418" y="29"/>
                        <a:pt x="7332" y="0"/>
                        <a:pt x="7211" y="0"/>
                      </a:cubicBezTo>
                      <a:close/>
                      <a:moveTo>
                        <a:pt x="9340" y="0"/>
                      </a:moveTo>
                      <a:lnTo>
                        <a:pt x="8287" y="0"/>
                      </a:lnTo>
                      <a:cubicBezTo>
                        <a:pt x="8166" y="0"/>
                        <a:pt x="8068" y="40"/>
                        <a:pt x="8051" y="75"/>
                      </a:cubicBezTo>
                      <a:lnTo>
                        <a:pt x="8028" y="167"/>
                      </a:lnTo>
                      <a:cubicBezTo>
                        <a:pt x="8022" y="213"/>
                        <a:pt x="8109" y="242"/>
                        <a:pt x="8230" y="242"/>
                      </a:cubicBezTo>
                      <a:lnTo>
                        <a:pt x="9288" y="242"/>
                      </a:lnTo>
                      <a:cubicBezTo>
                        <a:pt x="9409" y="242"/>
                        <a:pt x="9513" y="202"/>
                        <a:pt x="9519" y="167"/>
                      </a:cubicBezTo>
                      <a:lnTo>
                        <a:pt x="9542" y="75"/>
                      </a:lnTo>
                      <a:cubicBezTo>
                        <a:pt x="9547" y="29"/>
                        <a:pt x="9455" y="0"/>
                        <a:pt x="9340" y="0"/>
                      </a:cubicBezTo>
                      <a:close/>
                      <a:moveTo>
                        <a:pt x="11464" y="0"/>
                      </a:moveTo>
                      <a:lnTo>
                        <a:pt x="10411" y="0"/>
                      </a:lnTo>
                      <a:cubicBezTo>
                        <a:pt x="10290" y="0"/>
                        <a:pt x="10186" y="40"/>
                        <a:pt x="10180" y="75"/>
                      </a:cubicBezTo>
                      <a:lnTo>
                        <a:pt x="10157" y="167"/>
                      </a:lnTo>
                      <a:cubicBezTo>
                        <a:pt x="10152" y="213"/>
                        <a:pt x="10244" y="242"/>
                        <a:pt x="10359" y="242"/>
                      </a:cubicBezTo>
                      <a:lnTo>
                        <a:pt x="11418" y="242"/>
                      </a:lnTo>
                      <a:cubicBezTo>
                        <a:pt x="11539" y="242"/>
                        <a:pt x="11642" y="202"/>
                        <a:pt x="11648" y="167"/>
                      </a:cubicBezTo>
                      <a:lnTo>
                        <a:pt x="11659" y="75"/>
                      </a:lnTo>
                      <a:cubicBezTo>
                        <a:pt x="11677" y="29"/>
                        <a:pt x="11585" y="0"/>
                        <a:pt x="11464" y="0"/>
                      </a:cubicBezTo>
                      <a:close/>
                      <a:moveTo>
                        <a:pt x="13587" y="0"/>
                      </a:moveTo>
                      <a:lnTo>
                        <a:pt x="12540" y="0"/>
                      </a:lnTo>
                      <a:cubicBezTo>
                        <a:pt x="12419" y="0"/>
                        <a:pt x="12315" y="40"/>
                        <a:pt x="12315" y="75"/>
                      </a:cubicBezTo>
                      <a:lnTo>
                        <a:pt x="12304" y="167"/>
                      </a:lnTo>
                      <a:cubicBezTo>
                        <a:pt x="12298" y="213"/>
                        <a:pt x="12390" y="242"/>
                        <a:pt x="12511" y="242"/>
                      </a:cubicBezTo>
                      <a:lnTo>
                        <a:pt x="13570" y="242"/>
                      </a:lnTo>
                      <a:cubicBezTo>
                        <a:pt x="13691" y="242"/>
                        <a:pt x="13794" y="202"/>
                        <a:pt x="13794" y="167"/>
                      </a:cubicBezTo>
                      <a:lnTo>
                        <a:pt x="13800" y="75"/>
                      </a:lnTo>
                      <a:cubicBezTo>
                        <a:pt x="13800" y="29"/>
                        <a:pt x="13708" y="0"/>
                        <a:pt x="13587" y="0"/>
                      </a:cubicBezTo>
                      <a:close/>
                      <a:moveTo>
                        <a:pt x="15711" y="0"/>
                      </a:moveTo>
                      <a:lnTo>
                        <a:pt x="14663" y="0"/>
                      </a:lnTo>
                      <a:cubicBezTo>
                        <a:pt x="14543" y="0"/>
                        <a:pt x="14445" y="40"/>
                        <a:pt x="14439" y="75"/>
                      </a:cubicBezTo>
                      <a:lnTo>
                        <a:pt x="14433" y="167"/>
                      </a:lnTo>
                      <a:cubicBezTo>
                        <a:pt x="14433" y="213"/>
                        <a:pt x="14525" y="242"/>
                        <a:pt x="14646" y="242"/>
                      </a:cubicBezTo>
                      <a:lnTo>
                        <a:pt x="15705" y="242"/>
                      </a:lnTo>
                      <a:cubicBezTo>
                        <a:pt x="15826" y="242"/>
                        <a:pt x="15924" y="202"/>
                        <a:pt x="15924" y="167"/>
                      </a:cubicBezTo>
                      <a:lnTo>
                        <a:pt x="15924" y="75"/>
                      </a:lnTo>
                      <a:cubicBezTo>
                        <a:pt x="15929" y="29"/>
                        <a:pt x="15837" y="0"/>
                        <a:pt x="15711" y="0"/>
                      </a:cubicBezTo>
                      <a:close/>
                      <a:moveTo>
                        <a:pt x="17834" y="0"/>
                      </a:moveTo>
                      <a:lnTo>
                        <a:pt x="16787" y="0"/>
                      </a:lnTo>
                      <a:cubicBezTo>
                        <a:pt x="16660" y="0"/>
                        <a:pt x="16568" y="40"/>
                        <a:pt x="16568" y="75"/>
                      </a:cubicBezTo>
                      <a:lnTo>
                        <a:pt x="16568" y="167"/>
                      </a:lnTo>
                      <a:cubicBezTo>
                        <a:pt x="16568" y="213"/>
                        <a:pt x="16672" y="242"/>
                        <a:pt x="16787" y="242"/>
                      </a:cubicBezTo>
                      <a:lnTo>
                        <a:pt x="17840" y="242"/>
                      </a:lnTo>
                      <a:cubicBezTo>
                        <a:pt x="17961" y="242"/>
                        <a:pt x="18059" y="202"/>
                        <a:pt x="18059" y="167"/>
                      </a:cubicBezTo>
                      <a:lnTo>
                        <a:pt x="18047" y="75"/>
                      </a:lnTo>
                      <a:cubicBezTo>
                        <a:pt x="18059" y="29"/>
                        <a:pt x="17955" y="0"/>
                        <a:pt x="17834" y="0"/>
                      </a:cubicBezTo>
                      <a:close/>
                      <a:moveTo>
                        <a:pt x="19964" y="0"/>
                      </a:moveTo>
                      <a:lnTo>
                        <a:pt x="18916" y="0"/>
                      </a:lnTo>
                      <a:cubicBezTo>
                        <a:pt x="18790" y="0"/>
                        <a:pt x="18698" y="40"/>
                        <a:pt x="18703" y="75"/>
                      </a:cubicBezTo>
                      <a:lnTo>
                        <a:pt x="18715" y="167"/>
                      </a:lnTo>
                      <a:cubicBezTo>
                        <a:pt x="18715" y="213"/>
                        <a:pt x="18813" y="242"/>
                        <a:pt x="18933" y="242"/>
                      </a:cubicBezTo>
                      <a:lnTo>
                        <a:pt x="19992" y="242"/>
                      </a:lnTo>
                      <a:cubicBezTo>
                        <a:pt x="20113" y="242"/>
                        <a:pt x="20211" y="202"/>
                        <a:pt x="20200" y="167"/>
                      </a:cubicBezTo>
                      <a:lnTo>
                        <a:pt x="20188" y="75"/>
                      </a:lnTo>
                      <a:cubicBezTo>
                        <a:pt x="20182" y="29"/>
                        <a:pt x="20079" y="0"/>
                        <a:pt x="19964" y="0"/>
                      </a:cubicBezTo>
                      <a:close/>
                      <a:moveTo>
                        <a:pt x="22087" y="0"/>
                      </a:moveTo>
                      <a:lnTo>
                        <a:pt x="21034" y="0"/>
                      </a:lnTo>
                      <a:cubicBezTo>
                        <a:pt x="20913" y="0"/>
                        <a:pt x="20827" y="40"/>
                        <a:pt x="20827" y="75"/>
                      </a:cubicBezTo>
                      <a:lnTo>
                        <a:pt x="20844" y="167"/>
                      </a:lnTo>
                      <a:cubicBezTo>
                        <a:pt x="20850" y="213"/>
                        <a:pt x="20948" y="242"/>
                        <a:pt x="21074" y="242"/>
                      </a:cubicBezTo>
                      <a:lnTo>
                        <a:pt x="22127" y="242"/>
                      </a:lnTo>
                      <a:cubicBezTo>
                        <a:pt x="22248" y="242"/>
                        <a:pt x="22340" y="202"/>
                        <a:pt x="22329" y="167"/>
                      </a:cubicBezTo>
                      <a:lnTo>
                        <a:pt x="22306" y="75"/>
                      </a:lnTo>
                      <a:cubicBezTo>
                        <a:pt x="22312" y="29"/>
                        <a:pt x="22208" y="0"/>
                        <a:pt x="22087" y="0"/>
                      </a:cubicBezTo>
                      <a:close/>
                      <a:moveTo>
                        <a:pt x="24216" y="0"/>
                      </a:moveTo>
                      <a:lnTo>
                        <a:pt x="23163" y="0"/>
                      </a:lnTo>
                      <a:cubicBezTo>
                        <a:pt x="23042" y="0"/>
                        <a:pt x="22956" y="40"/>
                        <a:pt x="22962" y="75"/>
                      </a:cubicBezTo>
                      <a:lnTo>
                        <a:pt x="22985" y="167"/>
                      </a:lnTo>
                      <a:cubicBezTo>
                        <a:pt x="22991" y="213"/>
                        <a:pt x="23100" y="242"/>
                        <a:pt x="23215" y="242"/>
                      </a:cubicBezTo>
                      <a:lnTo>
                        <a:pt x="24274" y="242"/>
                      </a:lnTo>
                      <a:cubicBezTo>
                        <a:pt x="24395" y="242"/>
                        <a:pt x="24481" y="202"/>
                        <a:pt x="24475" y="167"/>
                      </a:cubicBezTo>
                      <a:lnTo>
                        <a:pt x="24452" y="75"/>
                      </a:lnTo>
                      <a:cubicBezTo>
                        <a:pt x="24441" y="29"/>
                        <a:pt x="24332" y="0"/>
                        <a:pt x="24216" y="0"/>
                      </a:cubicBezTo>
                      <a:close/>
                      <a:moveTo>
                        <a:pt x="26340" y="0"/>
                      </a:moveTo>
                      <a:lnTo>
                        <a:pt x="25287" y="0"/>
                      </a:lnTo>
                      <a:cubicBezTo>
                        <a:pt x="25166" y="0"/>
                        <a:pt x="25080" y="40"/>
                        <a:pt x="25091" y="75"/>
                      </a:cubicBezTo>
                      <a:lnTo>
                        <a:pt x="25120" y="167"/>
                      </a:lnTo>
                      <a:cubicBezTo>
                        <a:pt x="25137" y="213"/>
                        <a:pt x="25235" y="242"/>
                        <a:pt x="25362" y="242"/>
                      </a:cubicBezTo>
                      <a:lnTo>
                        <a:pt x="26415" y="242"/>
                      </a:lnTo>
                      <a:cubicBezTo>
                        <a:pt x="26541" y="242"/>
                        <a:pt x="26628" y="202"/>
                        <a:pt x="26610" y="167"/>
                      </a:cubicBezTo>
                      <a:lnTo>
                        <a:pt x="26582" y="75"/>
                      </a:lnTo>
                      <a:cubicBezTo>
                        <a:pt x="26570" y="29"/>
                        <a:pt x="26461" y="0"/>
                        <a:pt x="26340" y="0"/>
                      </a:cubicBezTo>
                      <a:close/>
                      <a:moveTo>
                        <a:pt x="28469" y="0"/>
                      </a:moveTo>
                      <a:lnTo>
                        <a:pt x="27416" y="0"/>
                      </a:lnTo>
                      <a:cubicBezTo>
                        <a:pt x="27295" y="0"/>
                        <a:pt x="27215" y="40"/>
                        <a:pt x="27220" y="75"/>
                      </a:cubicBezTo>
                      <a:lnTo>
                        <a:pt x="27261" y="167"/>
                      </a:lnTo>
                      <a:cubicBezTo>
                        <a:pt x="27272" y="213"/>
                        <a:pt x="27382" y="242"/>
                        <a:pt x="27502" y="242"/>
                      </a:cubicBezTo>
                      <a:lnTo>
                        <a:pt x="28561" y="242"/>
                      </a:lnTo>
                      <a:cubicBezTo>
                        <a:pt x="28682" y="242"/>
                        <a:pt x="28763" y="202"/>
                        <a:pt x="28745" y="167"/>
                      </a:cubicBezTo>
                      <a:lnTo>
                        <a:pt x="28711" y="75"/>
                      </a:lnTo>
                      <a:cubicBezTo>
                        <a:pt x="28688" y="29"/>
                        <a:pt x="28584" y="0"/>
                        <a:pt x="28469" y="0"/>
                      </a:cubicBezTo>
                      <a:close/>
                      <a:moveTo>
                        <a:pt x="30587" y="0"/>
                      </a:moveTo>
                      <a:lnTo>
                        <a:pt x="29540" y="0"/>
                      </a:lnTo>
                      <a:cubicBezTo>
                        <a:pt x="29419" y="0"/>
                        <a:pt x="29338" y="40"/>
                        <a:pt x="29350" y="75"/>
                      </a:cubicBezTo>
                      <a:lnTo>
                        <a:pt x="29396" y="167"/>
                      </a:lnTo>
                      <a:cubicBezTo>
                        <a:pt x="29407" y="213"/>
                        <a:pt x="29522" y="242"/>
                        <a:pt x="29637" y="242"/>
                      </a:cubicBezTo>
                      <a:lnTo>
                        <a:pt x="30696" y="242"/>
                      </a:lnTo>
                      <a:cubicBezTo>
                        <a:pt x="30817" y="242"/>
                        <a:pt x="30898" y="202"/>
                        <a:pt x="30886" y="167"/>
                      </a:cubicBezTo>
                      <a:lnTo>
                        <a:pt x="30840" y="75"/>
                      </a:lnTo>
                      <a:cubicBezTo>
                        <a:pt x="30817" y="29"/>
                        <a:pt x="30714" y="0"/>
                        <a:pt x="30587" y="0"/>
                      </a:cubicBezTo>
                      <a:close/>
                      <a:moveTo>
                        <a:pt x="2751" y="391"/>
                      </a:moveTo>
                      <a:lnTo>
                        <a:pt x="1744" y="391"/>
                      </a:lnTo>
                      <a:cubicBezTo>
                        <a:pt x="1623" y="391"/>
                        <a:pt x="1514" y="426"/>
                        <a:pt x="1491" y="460"/>
                      </a:cubicBezTo>
                      <a:lnTo>
                        <a:pt x="1335" y="817"/>
                      </a:lnTo>
                      <a:cubicBezTo>
                        <a:pt x="1312" y="858"/>
                        <a:pt x="1399" y="892"/>
                        <a:pt x="1519" y="892"/>
                      </a:cubicBezTo>
                      <a:lnTo>
                        <a:pt x="2550" y="892"/>
                      </a:lnTo>
                      <a:cubicBezTo>
                        <a:pt x="2670" y="892"/>
                        <a:pt x="2785" y="858"/>
                        <a:pt x="2803" y="817"/>
                      </a:cubicBezTo>
                      <a:lnTo>
                        <a:pt x="2947" y="460"/>
                      </a:lnTo>
                      <a:cubicBezTo>
                        <a:pt x="2952" y="420"/>
                        <a:pt x="2872" y="391"/>
                        <a:pt x="2751" y="391"/>
                      </a:cubicBezTo>
                      <a:close/>
                      <a:moveTo>
                        <a:pt x="4828" y="391"/>
                      </a:moveTo>
                      <a:lnTo>
                        <a:pt x="3821" y="391"/>
                      </a:lnTo>
                      <a:cubicBezTo>
                        <a:pt x="3700" y="391"/>
                        <a:pt x="3591" y="426"/>
                        <a:pt x="3580" y="460"/>
                      </a:cubicBezTo>
                      <a:lnTo>
                        <a:pt x="3442" y="817"/>
                      </a:lnTo>
                      <a:cubicBezTo>
                        <a:pt x="3424" y="858"/>
                        <a:pt x="3511" y="892"/>
                        <a:pt x="3631" y="892"/>
                      </a:cubicBezTo>
                      <a:lnTo>
                        <a:pt x="4662" y="892"/>
                      </a:lnTo>
                      <a:cubicBezTo>
                        <a:pt x="4782" y="892"/>
                        <a:pt x="4892" y="858"/>
                        <a:pt x="4915" y="817"/>
                      </a:cubicBezTo>
                      <a:lnTo>
                        <a:pt x="5036" y="460"/>
                      </a:lnTo>
                      <a:cubicBezTo>
                        <a:pt x="5036" y="420"/>
                        <a:pt x="4949" y="391"/>
                        <a:pt x="4828" y="391"/>
                      </a:cubicBezTo>
                      <a:close/>
                      <a:moveTo>
                        <a:pt x="6906" y="391"/>
                      </a:moveTo>
                      <a:lnTo>
                        <a:pt x="5899" y="391"/>
                      </a:lnTo>
                      <a:cubicBezTo>
                        <a:pt x="5778" y="391"/>
                        <a:pt x="5669" y="426"/>
                        <a:pt x="5657" y="460"/>
                      </a:cubicBezTo>
                      <a:lnTo>
                        <a:pt x="5542" y="817"/>
                      </a:lnTo>
                      <a:cubicBezTo>
                        <a:pt x="5525" y="858"/>
                        <a:pt x="5611" y="892"/>
                        <a:pt x="5738" y="892"/>
                      </a:cubicBezTo>
                      <a:lnTo>
                        <a:pt x="6762" y="892"/>
                      </a:lnTo>
                      <a:cubicBezTo>
                        <a:pt x="6889" y="892"/>
                        <a:pt x="6992" y="858"/>
                        <a:pt x="7009" y="817"/>
                      </a:cubicBezTo>
                      <a:lnTo>
                        <a:pt x="7107" y="460"/>
                      </a:lnTo>
                      <a:cubicBezTo>
                        <a:pt x="7113" y="420"/>
                        <a:pt x="7021" y="391"/>
                        <a:pt x="6906" y="391"/>
                      </a:cubicBezTo>
                      <a:close/>
                      <a:moveTo>
                        <a:pt x="8978" y="391"/>
                      </a:moveTo>
                      <a:lnTo>
                        <a:pt x="7971" y="391"/>
                      </a:lnTo>
                      <a:cubicBezTo>
                        <a:pt x="7850" y="391"/>
                        <a:pt x="7740" y="426"/>
                        <a:pt x="7735" y="460"/>
                      </a:cubicBezTo>
                      <a:lnTo>
                        <a:pt x="7643" y="817"/>
                      </a:lnTo>
                      <a:cubicBezTo>
                        <a:pt x="7625" y="858"/>
                        <a:pt x="7717" y="892"/>
                        <a:pt x="7844" y="892"/>
                      </a:cubicBezTo>
                      <a:lnTo>
                        <a:pt x="8874" y="892"/>
                      </a:lnTo>
                      <a:cubicBezTo>
                        <a:pt x="8995" y="892"/>
                        <a:pt x="9098" y="858"/>
                        <a:pt x="9110" y="817"/>
                      </a:cubicBezTo>
                      <a:lnTo>
                        <a:pt x="9191" y="460"/>
                      </a:lnTo>
                      <a:cubicBezTo>
                        <a:pt x="9196" y="420"/>
                        <a:pt x="9104" y="391"/>
                        <a:pt x="8978" y="391"/>
                      </a:cubicBezTo>
                      <a:close/>
                      <a:moveTo>
                        <a:pt x="11061" y="391"/>
                      </a:moveTo>
                      <a:lnTo>
                        <a:pt x="10054" y="391"/>
                      </a:lnTo>
                      <a:cubicBezTo>
                        <a:pt x="9927" y="391"/>
                        <a:pt x="9829" y="426"/>
                        <a:pt x="9824" y="460"/>
                      </a:cubicBezTo>
                      <a:lnTo>
                        <a:pt x="9749" y="817"/>
                      </a:lnTo>
                      <a:cubicBezTo>
                        <a:pt x="9743" y="858"/>
                        <a:pt x="9835" y="892"/>
                        <a:pt x="9956" y="892"/>
                      </a:cubicBezTo>
                      <a:lnTo>
                        <a:pt x="10986" y="892"/>
                      </a:lnTo>
                      <a:cubicBezTo>
                        <a:pt x="11107" y="892"/>
                        <a:pt x="11216" y="858"/>
                        <a:pt x="11216" y="817"/>
                      </a:cubicBezTo>
                      <a:lnTo>
                        <a:pt x="11274" y="460"/>
                      </a:lnTo>
                      <a:cubicBezTo>
                        <a:pt x="11274" y="420"/>
                        <a:pt x="11182" y="391"/>
                        <a:pt x="11061" y="391"/>
                      </a:cubicBezTo>
                      <a:close/>
                      <a:moveTo>
                        <a:pt x="13138" y="391"/>
                      </a:moveTo>
                      <a:lnTo>
                        <a:pt x="12131" y="391"/>
                      </a:lnTo>
                      <a:cubicBezTo>
                        <a:pt x="12010" y="391"/>
                        <a:pt x="11907" y="426"/>
                        <a:pt x="11901" y="460"/>
                      </a:cubicBezTo>
                      <a:lnTo>
                        <a:pt x="11849" y="817"/>
                      </a:lnTo>
                      <a:cubicBezTo>
                        <a:pt x="11844" y="858"/>
                        <a:pt x="11936" y="892"/>
                        <a:pt x="12056" y="892"/>
                      </a:cubicBezTo>
                      <a:lnTo>
                        <a:pt x="13087" y="892"/>
                      </a:lnTo>
                      <a:cubicBezTo>
                        <a:pt x="13207" y="892"/>
                        <a:pt x="13311" y="858"/>
                        <a:pt x="13317" y="817"/>
                      </a:cubicBezTo>
                      <a:lnTo>
                        <a:pt x="13346" y="460"/>
                      </a:lnTo>
                      <a:cubicBezTo>
                        <a:pt x="13351" y="420"/>
                        <a:pt x="13259" y="391"/>
                        <a:pt x="13138" y="391"/>
                      </a:cubicBezTo>
                      <a:close/>
                      <a:moveTo>
                        <a:pt x="15216" y="391"/>
                      </a:moveTo>
                      <a:lnTo>
                        <a:pt x="14209" y="391"/>
                      </a:lnTo>
                      <a:cubicBezTo>
                        <a:pt x="14088" y="391"/>
                        <a:pt x="13984" y="426"/>
                        <a:pt x="13984" y="460"/>
                      </a:cubicBezTo>
                      <a:lnTo>
                        <a:pt x="13967" y="817"/>
                      </a:lnTo>
                      <a:cubicBezTo>
                        <a:pt x="13967" y="858"/>
                        <a:pt x="14059" y="892"/>
                        <a:pt x="14180" y="892"/>
                      </a:cubicBezTo>
                      <a:lnTo>
                        <a:pt x="15210" y="892"/>
                      </a:lnTo>
                      <a:cubicBezTo>
                        <a:pt x="15331" y="892"/>
                        <a:pt x="15435" y="858"/>
                        <a:pt x="15435" y="817"/>
                      </a:cubicBezTo>
                      <a:lnTo>
                        <a:pt x="15440" y="460"/>
                      </a:lnTo>
                      <a:cubicBezTo>
                        <a:pt x="15435" y="420"/>
                        <a:pt x="15337" y="391"/>
                        <a:pt x="15216" y="391"/>
                      </a:cubicBezTo>
                      <a:close/>
                      <a:moveTo>
                        <a:pt x="17293" y="391"/>
                      </a:moveTo>
                      <a:lnTo>
                        <a:pt x="16286" y="391"/>
                      </a:lnTo>
                      <a:cubicBezTo>
                        <a:pt x="16165" y="391"/>
                        <a:pt x="16073" y="426"/>
                        <a:pt x="16073" y="460"/>
                      </a:cubicBezTo>
                      <a:lnTo>
                        <a:pt x="16073" y="817"/>
                      </a:lnTo>
                      <a:cubicBezTo>
                        <a:pt x="16073" y="858"/>
                        <a:pt x="16171" y="892"/>
                        <a:pt x="16292" y="892"/>
                      </a:cubicBezTo>
                      <a:lnTo>
                        <a:pt x="17322" y="892"/>
                      </a:lnTo>
                      <a:cubicBezTo>
                        <a:pt x="17443" y="892"/>
                        <a:pt x="17547" y="858"/>
                        <a:pt x="17541" y="817"/>
                      </a:cubicBezTo>
                      <a:lnTo>
                        <a:pt x="17524" y="460"/>
                      </a:lnTo>
                      <a:cubicBezTo>
                        <a:pt x="17512" y="420"/>
                        <a:pt x="17408" y="391"/>
                        <a:pt x="17293" y="391"/>
                      </a:cubicBezTo>
                      <a:close/>
                      <a:moveTo>
                        <a:pt x="19377" y="391"/>
                      </a:moveTo>
                      <a:lnTo>
                        <a:pt x="18370" y="391"/>
                      </a:lnTo>
                      <a:cubicBezTo>
                        <a:pt x="18243" y="391"/>
                        <a:pt x="18151" y="426"/>
                        <a:pt x="18151" y="460"/>
                      </a:cubicBezTo>
                      <a:lnTo>
                        <a:pt x="18174" y="817"/>
                      </a:lnTo>
                      <a:cubicBezTo>
                        <a:pt x="18174" y="858"/>
                        <a:pt x="18272" y="892"/>
                        <a:pt x="18398" y="892"/>
                      </a:cubicBezTo>
                      <a:lnTo>
                        <a:pt x="19423" y="892"/>
                      </a:lnTo>
                      <a:cubicBezTo>
                        <a:pt x="19549" y="892"/>
                        <a:pt x="19641" y="858"/>
                        <a:pt x="19641" y="817"/>
                      </a:cubicBezTo>
                      <a:lnTo>
                        <a:pt x="19607" y="460"/>
                      </a:lnTo>
                      <a:cubicBezTo>
                        <a:pt x="19590" y="420"/>
                        <a:pt x="19492" y="391"/>
                        <a:pt x="19377" y="391"/>
                      </a:cubicBezTo>
                      <a:close/>
                      <a:moveTo>
                        <a:pt x="21448" y="391"/>
                      </a:moveTo>
                      <a:lnTo>
                        <a:pt x="20441" y="391"/>
                      </a:lnTo>
                      <a:cubicBezTo>
                        <a:pt x="20315" y="391"/>
                        <a:pt x="20223" y="426"/>
                        <a:pt x="20228" y="460"/>
                      </a:cubicBezTo>
                      <a:lnTo>
                        <a:pt x="20274" y="817"/>
                      </a:lnTo>
                      <a:cubicBezTo>
                        <a:pt x="20280" y="858"/>
                        <a:pt x="20384" y="892"/>
                        <a:pt x="20505" y="892"/>
                      </a:cubicBezTo>
                      <a:lnTo>
                        <a:pt x="21535" y="892"/>
                      </a:lnTo>
                      <a:cubicBezTo>
                        <a:pt x="21656" y="892"/>
                        <a:pt x="21748" y="858"/>
                        <a:pt x="21742" y="817"/>
                      </a:cubicBezTo>
                      <a:lnTo>
                        <a:pt x="21684" y="460"/>
                      </a:lnTo>
                      <a:cubicBezTo>
                        <a:pt x="21679" y="420"/>
                        <a:pt x="21569" y="391"/>
                        <a:pt x="21448" y="391"/>
                      </a:cubicBezTo>
                      <a:close/>
                      <a:moveTo>
                        <a:pt x="23526" y="391"/>
                      </a:moveTo>
                      <a:lnTo>
                        <a:pt x="22519" y="391"/>
                      </a:lnTo>
                      <a:cubicBezTo>
                        <a:pt x="22398" y="391"/>
                        <a:pt x="22312" y="426"/>
                        <a:pt x="22317" y="460"/>
                      </a:cubicBezTo>
                      <a:lnTo>
                        <a:pt x="22381" y="817"/>
                      </a:lnTo>
                      <a:cubicBezTo>
                        <a:pt x="22386" y="858"/>
                        <a:pt x="22496" y="892"/>
                        <a:pt x="22617" y="892"/>
                      </a:cubicBezTo>
                      <a:lnTo>
                        <a:pt x="23647" y="892"/>
                      </a:lnTo>
                      <a:cubicBezTo>
                        <a:pt x="23768" y="892"/>
                        <a:pt x="23865" y="858"/>
                        <a:pt x="23848" y="817"/>
                      </a:cubicBezTo>
                      <a:lnTo>
                        <a:pt x="23768" y="460"/>
                      </a:lnTo>
                      <a:cubicBezTo>
                        <a:pt x="23756" y="420"/>
                        <a:pt x="23647" y="391"/>
                        <a:pt x="23526" y="391"/>
                      </a:cubicBezTo>
                      <a:close/>
                      <a:moveTo>
                        <a:pt x="25603" y="391"/>
                      </a:moveTo>
                      <a:lnTo>
                        <a:pt x="24596" y="391"/>
                      </a:lnTo>
                      <a:cubicBezTo>
                        <a:pt x="24475" y="391"/>
                        <a:pt x="24389" y="426"/>
                        <a:pt x="24395" y="460"/>
                      </a:cubicBezTo>
                      <a:lnTo>
                        <a:pt x="24481" y="817"/>
                      </a:lnTo>
                      <a:cubicBezTo>
                        <a:pt x="24487" y="858"/>
                        <a:pt x="24596" y="892"/>
                        <a:pt x="24723" y="892"/>
                      </a:cubicBezTo>
                      <a:lnTo>
                        <a:pt x="25753" y="892"/>
                      </a:lnTo>
                      <a:cubicBezTo>
                        <a:pt x="25874" y="892"/>
                        <a:pt x="25966" y="858"/>
                        <a:pt x="25954" y="817"/>
                      </a:cubicBezTo>
                      <a:lnTo>
                        <a:pt x="25857" y="460"/>
                      </a:lnTo>
                      <a:cubicBezTo>
                        <a:pt x="25834" y="420"/>
                        <a:pt x="25724" y="391"/>
                        <a:pt x="25603" y="391"/>
                      </a:cubicBezTo>
                      <a:close/>
                      <a:moveTo>
                        <a:pt x="27681" y="391"/>
                      </a:moveTo>
                      <a:lnTo>
                        <a:pt x="26674" y="391"/>
                      </a:lnTo>
                      <a:cubicBezTo>
                        <a:pt x="26553" y="391"/>
                        <a:pt x="26467" y="426"/>
                        <a:pt x="26484" y="460"/>
                      </a:cubicBezTo>
                      <a:lnTo>
                        <a:pt x="26587" y="817"/>
                      </a:lnTo>
                      <a:cubicBezTo>
                        <a:pt x="26605" y="858"/>
                        <a:pt x="26714" y="892"/>
                        <a:pt x="26835" y="892"/>
                      </a:cubicBezTo>
                      <a:lnTo>
                        <a:pt x="27865" y="892"/>
                      </a:lnTo>
                      <a:cubicBezTo>
                        <a:pt x="27986" y="892"/>
                        <a:pt x="28072" y="858"/>
                        <a:pt x="28055" y="817"/>
                      </a:cubicBezTo>
                      <a:lnTo>
                        <a:pt x="27928" y="460"/>
                      </a:lnTo>
                      <a:cubicBezTo>
                        <a:pt x="27911" y="420"/>
                        <a:pt x="27807" y="391"/>
                        <a:pt x="27681" y="391"/>
                      </a:cubicBezTo>
                      <a:close/>
                      <a:moveTo>
                        <a:pt x="30760" y="391"/>
                      </a:moveTo>
                      <a:lnTo>
                        <a:pt x="28745" y="391"/>
                      </a:lnTo>
                      <a:cubicBezTo>
                        <a:pt x="28625" y="391"/>
                        <a:pt x="28538" y="426"/>
                        <a:pt x="28561" y="460"/>
                      </a:cubicBezTo>
                      <a:lnTo>
                        <a:pt x="28699" y="817"/>
                      </a:lnTo>
                      <a:cubicBezTo>
                        <a:pt x="28711" y="858"/>
                        <a:pt x="28826" y="892"/>
                        <a:pt x="28947" y="892"/>
                      </a:cubicBezTo>
                      <a:lnTo>
                        <a:pt x="30990" y="892"/>
                      </a:lnTo>
                      <a:cubicBezTo>
                        <a:pt x="31116" y="892"/>
                        <a:pt x="31203" y="858"/>
                        <a:pt x="31180" y="817"/>
                      </a:cubicBezTo>
                      <a:lnTo>
                        <a:pt x="31019" y="460"/>
                      </a:lnTo>
                      <a:cubicBezTo>
                        <a:pt x="31001" y="420"/>
                        <a:pt x="30886" y="391"/>
                        <a:pt x="30760" y="391"/>
                      </a:cubicBezTo>
                      <a:close/>
                      <a:moveTo>
                        <a:pt x="30242" y="1565"/>
                      </a:moveTo>
                      <a:lnTo>
                        <a:pt x="31295" y="1565"/>
                      </a:lnTo>
                      <a:cubicBezTo>
                        <a:pt x="31416" y="1565"/>
                        <a:pt x="31502" y="1525"/>
                        <a:pt x="31479" y="1485"/>
                      </a:cubicBezTo>
                      <a:lnTo>
                        <a:pt x="31312" y="1117"/>
                      </a:lnTo>
                      <a:cubicBezTo>
                        <a:pt x="31295" y="1070"/>
                        <a:pt x="31180" y="1036"/>
                        <a:pt x="31053" y="1036"/>
                      </a:cubicBezTo>
                      <a:lnTo>
                        <a:pt x="30029" y="1036"/>
                      </a:lnTo>
                      <a:cubicBezTo>
                        <a:pt x="29902" y="1036"/>
                        <a:pt x="29816" y="1070"/>
                        <a:pt x="29833" y="1117"/>
                      </a:cubicBezTo>
                      <a:lnTo>
                        <a:pt x="29983" y="1485"/>
                      </a:lnTo>
                      <a:cubicBezTo>
                        <a:pt x="30006" y="1525"/>
                        <a:pt x="30121" y="1565"/>
                        <a:pt x="30242" y="1565"/>
                      </a:cubicBezTo>
                      <a:close/>
                      <a:moveTo>
                        <a:pt x="28095" y="1565"/>
                      </a:moveTo>
                      <a:lnTo>
                        <a:pt x="29143" y="1565"/>
                      </a:lnTo>
                      <a:cubicBezTo>
                        <a:pt x="29263" y="1565"/>
                        <a:pt x="29361" y="1525"/>
                        <a:pt x="29338" y="1485"/>
                      </a:cubicBezTo>
                      <a:lnTo>
                        <a:pt x="29194" y="1117"/>
                      </a:lnTo>
                      <a:cubicBezTo>
                        <a:pt x="29177" y="1070"/>
                        <a:pt x="29062" y="1036"/>
                        <a:pt x="28941" y="1036"/>
                      </a:cubicBezTo>
                      <a:lnTo>
                        <a:pt x="27911" y="1036"/>
                      </a:lnTo>
                      <a:cubicBezTo>
                        <a:pt x="27790" y="1036"/>
                        <a:pt x="27704" y="1070"/>
                        <a:pt x="27721" y="1117"/>
                      </a:cubicBezTo>
                      <a:lnTo>
                        <a:pt x="27848" y="1485"/>
                      </a:lnTo>
                      <a:cubicBezTo>
                        <a:pt x="27853" y="1525"/>
                        <a:pt x="27963" y="1565"/>
                        <a:pt x="28095" y="1565"/>
                      </a:cubicBezTo>
                      <a:close/>
                      <a:moveTo>
                        <a:pt x="25937" y="1565"/>
                      </a:moveTo>
                      <a:lnTo>
                        <a:pt x="26984" y="1565"/>
                      </a:lnTo>
                      <a:cubicBezTo>
                        <a:pt x="27105" y="1565"/>
                        <a:pt x="27203" y="1525"/>
                        <a:pt x="27186" y="1485"/>
                      </a:cubicBezTo>
                      <a:lnTo>
                        <a:pt x="27065" y="1117"/>
                      </a:lnTo>
                      <a:cubicBezTo>
                        <a:pt x="27048" y="1070"/>
                        <a:pt x="26944" y="1036"/>
                        <a:pt x="26812" y="1036"/>
                      </a:cubicBezTo>
                      <a:lnTo>
                        <a:pt x="25782" y="1036"/>
                      </a:lnTo>
                      <a:cubicBezTo>
                        <a:pt x="25661" y="1036"/>
                        <a:pt x="25569" y="1070"/>
                        <a:pt x="25580" y="1117"/>
                      </a:cubicBezTo>
                      <a:lnTo>
                        <a:pt x="25684" y="1485"/>
                      </a:lnTo>
                      <a:cubicBezTo>
                        <a:pt x="25707" y="1525"/>
                        <a:pt x="25810" y="1565"/>
                        <a:pt x="25937" y="1565"/>
                      </a:cubicBezTo>
                      <a:close/>
                      <a:moveTo>
                        <a:pt x="23785" y="1565"/>
                      </a:moveTo>
                      <a:lnTo>
                        <a:pt x="24832" y="1565"/>
                      </a:lnTo>
                      <a:cubicBezTo>
                        <a:pt x="24959" y="1565"/>
                        <a:pt x="25051" y="1525"/>
                        <a:pt x="25045" y="1485"/>
                      </a:cubicBezTo>
                      <a:lnTo>
                        <a:pt x="24947" y="1117"/>
                      </a:lnTo>
                      <a:cubicBezTo>
                        <a:pt x="24936" y="1070"/>
                        <a:pt x="24826" y="1036"/>
                        <a:pt x="24706" y="1036"/>
                      </a:cubicBezTo>
                      <a:lnTo>
                        <a:pt x="23675" y="1036"/>
                      </a:lnTo>
                      <a:cubicBezTo>
                        <a:pt x="23555" y="1036"/>
                        <a:pt x="23457" y="1070"/>
                        <a:pt x="23468" y="1117"/>
                      </a:cubicBezTo>
                      <a:lnTo>
                        <a:pt x="23543" y="1485"/>
                      </a:lnTo>
                      <a:cubicBezTo>
                        <a:pt x="23555" y="1525"/>
                        <a:pt x="23664" y="1565"/>
                        <a:pt x="23785" y="1565"/>
                      </a:cubicBezTo>
                      <a:close/>
                      <a:moveTo>
                        <a:pt x="21632" y="1565"/>
                      </a:moveTo>
                      <a:lnTo>
                        <a:pt x="22686" y="1565"/>
                      </a:lnTo>
                      <a:cubicBezTo>
                        <a:pt x="22806" y="1565"/>
                        <a:pt x="22899" y="1525"/>
                        <a:pt x="22893" y="1485"/>
                      </a:cubicBezTo>
                      <a:lnTo>
                        <a:pt x="22818" y="1117"/>
                      </a:lnTo>
                      <a:cubicBezTo>
                        <a:pt x="22812" y="1070"/>
                        <a:pt x="22703" y="1036"/>
                        <a:pt x="22582" y="1036"/>
                      </a:cubicBezTo>
                      <a:lnTo>
                        <a:pt x="21552" y="1036"/>
                      </a:lnTo>
                      <a:cubicBezTo>
                        <a:pt x="21431" y="1036"/>
                        <a:pt x="21339" y="1070"/>
                        <a:pt x="21345" y="1117"/>
                      </a:cubicBezTo>
                      <a:lnTo>
                        <a:pt x="21402" y="1485"/>
                      </a:lnTo>
                      <a:cubicBezTo>
                        <a:pt x="21397" y="1525"/>
                        <a:pt x="21506" y="1565"/>
                        <a:pt x="21632" y="1565"/>
                      </a:cubicBezTo>
                      <a:close/>
                      <a:moveTo>
                        <a:pt x="19474" y="1565"/>
                      </a:moveTo>
                      <a:lnTo>
                        <a:pt x="20528" y="1565"/>
                      </a:lnTo>
                      <a:cubicBezTo>
                        <a:pt x="20648" y="1565"/>
                        <a:pt x="20746" y="1525"/>
                        <a:pt x="20740" y="1485"/>
                      </a:cubicBezTo>
                      <a:lnTo>
                        <a:pt x="20689" y="1117"/>
                      </a:lnTo>
                      <a:cubicBezTo>
                        <a:pt x="20683" y="1070"/>
                        <a:pt x="20585" y="1036"/>
                        <a:pt x="20459" y="1036"/>
                      </a:cubicBezTo>
                      <a:lnTo>
                        <a:pt x="19434" y="1036"/>
                      </a:lnTo>
                      <a:cubicBezTo>
                        <a:pt x="19308" y="1036"/>
                        <a:pt x="19210" y="1070"/>
                        <a:pt x="19215" y="1117"/>
                      </a:cubicBezTo>
                      <a:lnTo>
                        <a:pt x="19250" y="1485"/>
                      </a:lnTo>
                      <a:cubicBezTo>
                        <a:pt x="19244" y="1525"/>
                        <a:pt x="19354" y="1565"/>
                        <a:pt x="19474" y="1565"/>
                      </a:cubicBezTo>
                      <a:close/>
                      <a:moveTo>
                        <a:pt x="17322" y="1565"/>
                      </a:moveTo>
                      <a:lnTo>
                        <a:pt x="18375" y="1565"/>
                      </a:lnTo>
                      <a:cubicBezTo>
                        <a:pt x="18496" y="1565"/>
                        <a:pt x="18600" y="1525"/>
                        <a:pt x="18600" y="1485"/>
                      </a:cubicBezTo>
                      <a:lnTo>
                        <a:pt x="18565" y="1117"/>
                      </a:lnTo>
                      <a:cubicBezTo>
                        <a:pt x="18565" y="1070"/>
                        <a:pt x="18462" y="1036"/>
                        <a:pt x="18335" y="1036"/>
                      </a:cubicBezTo>
                      <a:lnTo>
                        <a:pt x="17311" y="1036"/>
                      </a:lnTo>
                      <a:cubicBezTo>
                        <a:pt x="17184" y="1036"/>
                        <a:pt x="17086" y="1070"/>
                        <a:pt x="17086" y="1117"/>
                      </a:cubicBezTo>
                      <a:lnTo>
                        <a:pt x="17092" y="1485"/>
                      </a:lnTo>
                      <a:cubicBezTo>
                        <a:pt x="17092" y="1525"/>
                        <a:pt x="17201" y="1565"/>
                        <a:pt x="17322" y="1565"/>
                      </a:cubicBezTo>
                      <a:close/>
                      <a:moveTo>
                        <a:pt x="15170" y="1565"/>
                      </a:moveTo>
                      <a:lnTo>
                        <a:pt x="16223" y="1565"/>
                      </a:lnTo>
                      <a:cubicBezTo>
                        <a:pt x="16344" y="1565"/>
                        <a:pt x="16447" y="1525"/>
                        <a:pt x="16447" y="1485"/>
                      </a:cubicBezTo>
                      <a:lnTo>
                        <a:pt x="16447" y="1117"/>
                      </a:lnTo>
                      <a:cubicBezTo>
                        <a:pt x="16447" y="1070"/>
                        <a:pt x="16344" y="1036"/>
                        <a:pt x="16223" y="1036"/>
                      </a:cubicBezTo>
                      <a:lnTo>
                        <a:pt x="15193" y="1036"/>
                      </a:lnTo>
                      <a:cubicBezTo>
                        <a:pt x="15072" y="1036"/>
                        <a:pt x="14968" y="1070"/>
                        <a:pt x="14968" y="1117"/>
                      </a:cubicBezTo>
                      <a:lnTo>
                        <a:pt x="14957" y="1485"/>
                      </a:lnTo>
                      <a:cubicBezTo>
                        <a:pt x="14945" y="1525"/>
                        <a:pt x="15043" y="1565"/>
                        <a:pt x="15170" y="1565"/>
                      </a:cubicBezTo>
                      <a:close/>
                      <a:moveTo>
                        <a:pt x="13012" y="1565"/>
                      </a:moveTo>
                      <a:lnTo>
                        <a:pt x="14065" y="1565"/>
                      </a:lnTo>
                      <a:cubicBezTo>
                        <a:pt x="14186" y="1565"/>
                        <a:pt x="14295" y="1525"/>
                        <a:pt x="14295" y="1485"/>
                      </a:cubicBezTo>
                      <a:lnTo>
                        <a:pt x="14318" y="1117"/>
                      </a:lnTo>
                      <a:cubicBezTo>
                        <a:pt x="14318" y="1070"/>
                        <a:pt x="14220" y="1036"/>
                        <a:pt x="14099" y="1036"/>
                      </a:cubicBezTo>
                      <a:lnTo>
                        <a:pt x="13069" y="1036"/>
                      </a:lnTo>
                      <a:cubicBezTo>
                        <a:pt x="12948" y="1036"/>
                        <a:pt x="12851" y="1070"/>
                        <a:pt x="12839" y="1117"/>
                      </a:cubicBezTo>
                      <a:lnTo>
                        <a:pt x="12805" y="1485"/>
                      </a:lnTo>
                      <a:cubicBezTo>
                        <a:pt x="12793" y="1525"/>
                        <a:pt x="12891" y="1565"/>
                        <a:pt x="13012" y="1565"/>
                      </a:cubicBezTo>
                      <a:close/>
                      <a:moveTo>
                        <a:pt x="10865" y="1565"/>
                      </a:moveTo>
                      <a:lnTo>
                        <a:pt x="11913" y="1565"/>
                      </a:lnTo>
                      <a:cubicBezTo>
                        <a:pt x="12039" y="1565"/>
                        <a:pt x="12143" y="1525"/>
                        <a:pt x="12154" y="1485"/>
                      </a:cubicBezTo>
                      <a:lnTo>
                        <a:pt x="12195" y="1117"/>
                      </a:lnTo>
                      <a:cubicBezTo>
                        <a:pt x="12200" y="1070"/>
                        <a:pt x="12103" y="1036"/>
                        <a:pt x="11982" y="1036"/>
                      </a:cubicBezTo>
                      <a:lnTo>
                        <a:pt x="10952" y="1036"/>
                      </a:lnTo>
                      <a:cubicBezTo>
                        <a:pt x="10831" y="1036"/>
                        <a:pt x="10721" y="1070"/>
                        <a:pt x="10710" y="1117"/>
                      </a:cubicBezTo>
                      <a:lnTo>
                        <a:pt x="10647" y="1485"/>
                      </a:lnTo>
                      <a:cubicBezTo>
                        <a:pt x="10641" y="1525"/>
                        <a:pt x="10744" y="1565"/>
                        <a:pt x="10865" y="1565"/>
                      </a:cubicBezTo>
                      <a:close/>
                      <a:moveTo>
                        <a:pt x="8713" y="1565"/>
                      </a:moveTo>
                      <a:lnTo>
                        <a:pt x="9766" y="1565"/>
                      </a:lnTo>
                      <a:cubicBezTo>
                        <a:pt x="9887" y="1565"/>
                        <a:pt x="9990" y="1525"/>
                        <a:pt x="10008" y="1485"/>
                      </a:cubicBezTo>
                      <a:lnTo>
                        <a:pt x="10083" y="1117"/>
                      </a:lnTo>
                      <a:cubicBezTo>
                        <a:pt x="10088" y="1070"/>
                        <a:pt x="9996" y="1036"/>
                        <a:pt x="9870" y="1036"/>
                      </a:cubicBezTo>
                      <a:lnTo>
                        <a:pt x="8828" y="1036"/>
                      </a:lnTo>
                      <a:cubicBezTo>
                        <a:pt x="8707" y="1036"/>
                        <a:pt x="8598" y="1070"/>
                        <a:pt x="8592" y="1117"/>
                      </a:cubicBezTo>
                      <a:lnTo>
                        <a:pt x="8506" y="1485"/>
                      </a:lnTo>
                      <a:cubicBezTo>
                        <a:pt x="8488" y="1525"/>
                        <a:pt x="8586" y="1565"/>
                        <a:pt x="8713" y="1565"/>
                      </a:cubicBezTo>
                      <a:close/>
                      <a:moveTo>
                        <a:pt x="6555" y="1565"/>
                      </a:moveTo>
                      <a:lnTo>
                        <a:pt x="7608" y="1565"/>
                      </a:lnTo>
                      <a:cubicBezTo>
                        <a:pt x="7729" y="1565"/>
                        <a:pt x="7844" y="1525"/>
                        <a:pt x="7850" y="1485"/>
                      </a:cubicBezTo>
                      <a:lnTo>
                        <a:pt x="7942" y="1117"/>
                      </a:lnTo>
                      <a:cubicBezTo>
                        <a:pt x="7959" y="1070"/>
                        <a:pt x="7867" y="1036"/>
                        <a:pt x="7740" y="1036"/>
                      </a:cubicBezTo>
                      <a:lnTo>
                        <a:pt x="6716" y="1036"/>
                      </a:lnTo>
                      <a:cubicBezTo>
                        <a:pt x="6589" y="1036"/>
                        <a:pt x="6486" y="1070"/>
                        <a:pt x="6469" y="1117"/>
                      </a:cubicBezTo>
                      <a:lnTo>
                        <a:pt x="6359" y="1485"/>
                      </a:lnTo>
                      <a:cubicBezTo>
                        <a:pt x="6342" y="1525"/>
                        <a:pt x="6434" y="1565"/>
                        <a:pt x="6555" y="1565"/>
                      </a:cubicBezTo>
                      <a:close/>
                      <a:moveTo>
                        <a:pt x="4403" y="1565"/>
                      </a:moveTo>
                      <a:lnTo>
                        <a:pt x="5456" y="1565"/>
                      </a:lnTo>
                      <a:cubicBezTo>
                        <a:pt x="5577" y="1565"/>
                        <a:pt x="5692" y="1525"/>
                        <a:pt x="5709" y="1485"/>
                      </a:cubicBezTo>
                      <a:lnTo>
                        <a:pt x="5818" y="1117"/>
                      </a:lnTo>
                      <a:cubicBezTo>
                        <a:pt x="5836" y="1070"/>
                        <a:pt x="5749" y="1036"/>
                        <a:pt x="5617" y="1036"/>
                      </a:cubicBezTo>
                      <a:lnTo>
                        <a:pt x="4592" y="1036"/>
                      </a:lnTo>
                      <a:cubicBezTo>
                        <a:pt x="4466" y="1036"/>
                        <a:pt x="4351" y="1070"/>
                        <a:pt x="4339" y="1117"/>
                      </a:cubicBezTo>
                      <a:lnTo>
                        <a:pt x="4207" y="1485"/>
                      </a:lnTo>
                      <a:cubicBezTo>
                        <a:pt x="4190" y="1525"/>
                        <a:pt x="4282" y="1565"/>
                        <a:pt x="4403" y="1565"/>
                      </a:cubicBezTo>
                      <a:close/>
                      <a:moveTo>
                        <a:pt x="1209" y="1565"/>
                      </a:moveTo>
                      <a:lnTo>
                        <a:pt x="3298" y="1565"/>
                      </a:lnTo>
                      <a:cubicBezTo>
                        <a:pt x="3418" y="1565"/>
                        <a:pt x="3534" y="1525"/>
                        <a:pt x="3557" y="1485"/>
                      </a:cubicBezTo>
                      <a:lnTo>
                        <a:pt x="3695" y="1117"/>
                      </a:lnTo>
                      <a:cubicBezTo>
                        <a:pt x="3706" y="1070"/>
                        <a:pt x="3620" y="1036"/>
                        <a:pt x="3499" y="1036"/>
                      </a:cubicBezTo>
                      <a:lnTo>
                        <a:pt x="1439" y="1036"/>
                      </a:lnTo>
                      <a:cubicBezTo>
                        <a:pt x="1318" y="1036"/>
                        <a:pt x="1203" y="1070"/>
                        <a:pt x="1180" y="1117"/>
                      </a:cubicBezTo>
                      <a:lnTo>
                        <a:pt x="1019" y="1485"/>
                      </a:lnTo>
                      <a:cubicBezTo>
                        <a:pt x="1001" y="1525"/>
                        <a:pt x="1088" y="1565"/>
                        <a:pt x="1209" y="1565"/>
                      </a:cubicBezTo>
                      <a:close/>
                      <a:moveTo>
                        <a:pt x="26720" y="2268"/>
                      </a:moveTo>
                      <a:lnTo>
                        <a:pt x="27790" y="2268"/>
                      </a:lnTo>
                      <a:cubicBezTo>
                        <a:pt x="27923" y="2268"/>
                        <a:pt x="28009" y="2233"/>
                        <a:pt x="27992" y="2181"/>
                      </a:cubicBezTo>
                      <a:lnTo>
                        <a:pt x="27865" y="1801"/>
                      </a:lnTo>
                      <a:cubicBezTo>
                        <a:pt x="27848" y="1755"/>
                        <a:pt x="27733" y="1721"/>
                        <a:pt x="27612" y="1721"/>
                      </a:cubicBezTo>
                      <a:lnTo>
                        <a:pt x="26559" y="1721"/>
                      </a:lnTo>
                      <a:cubicBezTo>
                        <a:pt x="26438" y="1721"/>
                        <a:pt x="26346" y="1755"/>
                        <a:pt x="26357" y="1801"/>
                      </a:cubicBezTo>
                      <a:lnTo>
                        <a:pt x="26472" y="2181"/>
                      </a:lnTo>
                      <a:cubicBezTo>
                        <a:pt x="26472" y="2233"/>
                        <a:pt x="26587" y="2268"/>
                        <a:pt x="26720" y="2268"/>
                      </a:cubicBezTo>
                      <a:close/>
                      <a:moveTo>
                        <a:pt x="24516" y="2268"/>
                      </a:moveTo>
                      <a:lnTo>
                        <a:pt x="25592" y="2268"/>
                      </a:lnTo>
                      <a:cubicBezTo>
                        <a:pt x="25718" y="2268"/>
                        <a:pt x="25810" y="2233"/>
                        <a:pt x="25799" y="2181"/>
                      </a:cubicBezTo>
                      <a:lnTo>
                        <a:pt x="25690" y="1801"/>
                      </a:lnTo>
                      <a:cubicBezTo>
                        <a:pt x="25678" y="1755"/>
                        <a:pt x="25569" y="1721"/>
                        <a:pt x="25436" y="1721"/>
                      </a:cubicBezTo>
                      <a:lnTo>
                        <a:pt x="24389" y="1721"/>
                      </a:lnTo>
                      <a:cubicBezTo>
                        <a:pt x="24268" y="1721"/>
                        <a:pt x="24170" y="1755"/>
                        <a:pt x="24182" y="1801"/>
                      </a:cubicBezTo>
                      <a:lnTo>
                        <a:pt x="24268" y="2181"/>
                      </a:lnTo>
                      <a:cubicBezTo>
                        <a:pt x="24280" y="2233"/>
                        <a:pt x="24389" y="2268"/>
                        <a:pt x="24516" y="2268"/>
                      </a:cubicBezTo>
                      <a:close/>
                      <a:moveTo>
                        <a:pt x="22317" y="2268"/>
                      </a:moveTo>
                      <a:lnTo>
                        <a:pt x="23388" y="2268"/>
                      </a:lnTo>
                      <a:cubicBezTo>
                        <a:pt x="23520" y="2268"/>
                        <a:pt x="23612" y="2233"/>
                        <a:pt x="23606" y="2181"/>
                      </a:cubicBezTo>
                      <a:lnTo>
                        <a:pt x="23526" y="1801"/>
                      </a:lnTo>
                      <a:cubicBezTo>
                        <a:pt x="23520" y="1755"/>
                        <a:pt x="23405" y="1721"/>
                        <a:pt x="23278" y="1721"/>
                      </a:cubicBezTo>
                      <a:lnTo>
                        <a:pt x="22231" y="1721"/>
                      </a:lnTo>
                      <a:cubicBezTo>
                        <a:pt x="22110" y="1721"/>
                        <a:pt x="22007" y="1755"/>
                        <a:pt x="22012" y="1801"/>
                      </a:cubicBezTo>
                      <a:lnTo>
                        <a:pt x="22081" y="2181"/>
                      </a:lnTo>
                      <a:cubicBezTo>
                        <a:pt x="22081" y="2233"/>
                        <a:pt x="22185" y="2268"/>
                        <a:pt x="22317" y="2268"/>
                      </a:cubicBezTo>
                      <a:close/>
                      <a:moveTo>
                        <a:pt x="20113" y="2268"/>
                      </a:moveTo>
                      <a:lnTo>
                        <a:pt x="21189" y="2268"/>
                      </a:lnTo>
                      <a:cubicBezTo>
                        <a:pt x="21316" y="2268"/>
                        <a:pt x="21408" y="2233"/>
                        <a:pt x="21402" y="2181"/>
                      </a:cubicBezTo>
                      <a:lnTo>
                        <a:pt x="21345" y="1801"/>
                      </a:lnTo>
                      <a:cubicBezTo>
                        <a:pt x="21339" y="1755"/>
                        <a:pt x="21230" y="1721"/>
                        <a:pt x="21109" y="1721"/>
                      </a:cubicBezTo>
                      <a:lnTo>
                        <a:pt x="20056" y="1721"/>
                      </a:lnTo>
                      <a:cubicBezTo>
                        <a:pt x="19935" y="1721"/>
                        <a:pt x="19837" y="1755"/>
                        <a:pt x="19843" y="1801"/>
                      </a:cubicBezTo>
                      <a:lnTo>
                        <a:pt x="19883" y="2181"/>
                      </a:lnTo>
                      <a:cubicBezTo>
                        <a:pt x="19883" y="2233"/>
                        <a:pt x="19992" y="2268"/>
                        <a:pt x="20113" y="2268"/>
                      </a:cubicBezTo>
                      <a:close/>
                      <a:moveTo>
                        <a:pt x="17915" y="2268"/>
                      </a:moveTo>
                      <a:lnTo>
                        <a:pt x="18985" y="2268"/>
                      </a:lnTo>
                      <a:cubicBezTo>
                        <a:pt x="19118" y="2268"/>
                        <a:pt x="19215" y="2233"/>
                        <a:pt x="19210" y="2181"/>
                      </a:cubicBezTo>
                      <a:lnTo>
                        <a:pt x="19175" y="1801"/>
                      </a:lnTo>
                      <a:cubicBezTo>
                        <a:pt x="19164" y="1755"/>
                        <a:pt x="19066" y="1721"/>
                        <a:pt x="18933" y="1721"/>
                      </a:cubicBezTo>
                      <a:lnTo>
                        <a:pt x="17892" y="1721"/>
                      </a:lnTo>
                      <a:cubicBezTo>
                        <a:pt x="17771" y="1721"/>
                        <a:pt x="17667" y="1755"/>
                        <a:pt x="17667" y="1801"/>
                      </a:cubicBezTo>
                      <a:lnTo>
                        <a:pt x="17685" y="2181"/>
                      </a:lnTo>
                      <a:cubicBezTo>
                        <a:pt x="17685" y="2233"/>
                        <a:pt x="17794" y="2268"/>
                        <a:pt x="17915" y="2268"/>
                      </a:cubicBezTo>
                      <a:close/>
                      <a:moveTo>
                        <a:pt x="15722" y="2268"/>
                      </a:moveTo>
                      <a:lnTo>
                        <a:pt x="16793" y="2268"/>
                      </a:lnTo>
                      <a:cubicBezTo>
                        <a:pt x="16919" y="2268"/>
                        <a:pt x="17023" y="2233"/>
                        <a:pt x="17023" y="2181"/>
                      </a:cubicBezTo>
                      <a:lnTo>
                        <a:pt x="17017" y="1801"/>
                      </a:lnTo>
                      <a:cubicBezTo>
                        <a:pt x="17017" y="1755"/>
                        <a:pt x="16914" y="1721"/>
                        <a:pt x="16787" y="1721"/>
                      </a:cubicBezTo>
                      <a:lnTo>
                        <a:pt x="15734" y="1721"/>
                      </a:lnTo>
                      <a:cubicBezTo>
                        <a:pt x="15613" y="1721"/>
                        <a:pt x="15504" y="1755"/>
                        <a:pt x="15504" y="1801"/>
                      </a:cubicBezTo>
                      <a:lnTo>
                        <a:pt x="15498" y="2181"/>
                      </a:lnTo>
                      <a:cubicBezTo>
                        <a:pt x="15492" y="2233"/>
                        <a:pt x="15590" y="2268"/>
                        <a:pt x="15722" y="2268"/>
                      </a:cubicBezTo>
                      <a:close/>
                      <a:moveTo>
                        <a:pt x="13518" y="2268"/>
                      </a:moveTo>
                      <a:lnTo>
                        <a:pt x="14589" y="2268"/>
                      </a:lnTo>
                      <a:cubicBezTo>
                        <a:pt x="14721" y="2268"/>
                        <a:pt x="14819" y="2233"/>
                        <a:pt x="14830" y="2181"/>
                      </a:cubicBezTo>
                      <a:lnTo>
                        <a:pt x="14842" y="1801"/>
                      </a:lnTo>
                      <a:cubicBezTo>
                        <a:pt x="14842" y="1755"/>
                        <a:pt x="14738" y="1721"/>
                        <a:pt x="14617" y="1721"/>
                      </a:cubicBezTo>
                      <a:lnTo>
                        <a:pt x="13570" y="1721"/>
                      </a:lnTo>
                      <a:cubicBezTo>
                        <a:pt x="13449" y="1721"/>
                        <a:pt x="13340" y="1755"/>
                        <a:pt x="13334" y="1801"/>
                      </a:cubicBezTo>
                      <a:lnTo>
                        <a:pt x="13294" y="2181"/>
                      </a:lnTo>
                      <a:cubicBezTo>
                        <a:pt x="13288" y="2233"/>
                        <a:pt x="13392" y="2268"/>
                        <a:pt x="13518" y="2268"/>
                      </a:cubicBezTo>
                      <a:close/>
                      <a:moveTo>
                        <a:pt x="11320" y="2268"/>
                      </a:moveTo>
                      <a:lnTo>
                        <a:pt x="12390" y="2268"/>
                      </a:lnTo>
                      <a:cubicBezTo>
                        <a:pt x="12517" y="2268"/>
                        <a:pt x="12626" y="2233"/>
                        <a:pt x="12626" y="2181"/>
                      </a:cubicBezTo>
                      <a:lnTo>
                        <a:pt x="12672" y="1801"/>
                      </a:lnTo>
                      <a:cubicBezTo>
                        <a:pt x="12678" y="1755"/>
                        <a:pt x="12574" y="1721"/>
                        <a:pt x="12454" y="1721"/>
                      </a:cubicBezTo>
                      <a:lnTo>
                        <a:pt x="11406" y="1721"/>
                      </a:lnTo>
                      <a:cubicBezTo>
                        <a:pt x="11280" y="1721"/>
                        <a:pt x="11176" y="1755"/>
                        <a:pt x="11164" y="1801"/>
                      </a:cubicBezTo>
                      <a:lnTo>
                        <a:pt x="11107" y="2181"/>
                      </a:lnTo>
                      <a:cubicBezTo>
                        <a:pt x="11090" y="2233"/>
                        <a:pt x="11187" y="2268"/>
                        <a:pt x="11320" y="2268"/>
                      </a:cubicBezTo>
                      <a:close/>
                      <a:moveTo>
                        <a:pt x="9116" y="2268"/>
                      </a:moveTo>
                      <a:lnTo>
                        <a:pt x="10186" y="2268"/>
                      </a:lnTo>
                      <a:cubicBezTo>
                        <a:pt x="10319" y="2268"/>
                        <a:pt x="10428" y="2233"/>
                        <a:pt x="10434" y="2181"/>
                      </a:cubicBezTo>
                      <a:lnTo>
                        <a:pt x="10497" y="1801"/>
                      </a:lnTo>
                      <a:cubicBezTo>
                        <a:pt x="10503" y="1755"/>
                        <a:pt x="10411" y="1721"/>
                        <a:pt x="10284" y="1721"/>
                      </a:cubicBezTo>
                      <a:lnTo>
                        <a:pt x="9231" y="1721"/>
                      </a:lnTo>
                      <a:cubicBezTo>
                        <a:pt x="9110" y="1721"/>
                        <a:pt x="8995" y="1755"/>
                        <a:pt x="8989" y="1801"/>
                      </a:cubicBezTo>
                      <a:lnTo>
                        <a:pt x="8909" y="2181"/>
                      </a:lnTo>
                      <a:cubicBezTo>
                        <a:pt x="8891" y="2233"/>
                        <a:pt x="8983" y="2268"/>
                        <a:pt x="9116" y="2268"/>
                      </a:cubicBezTo>
                      <a:close/>
                      <a:moveTo>
                        <a:pt x="6917" y="2268"/>
                      </a:moveTo>
                      <a:lnTo>
                        <a:pt x="7988" y="2268"/>
                      </a:lnTo>
                      <a:cubicBezTo>
                        <a:pt x="8114" y="2268"/>
                        <a:pt x="8224" y="2233"/>
                        <a:pt x="8241" y="2181"/>
                      </a:cubicBezTo>
                      <a:lnTo>
                        <a:pt x="8327" y="1801"/>
                      </a:lnTo>
                      <a:cubicBezTo>
                        <a:pt x="8333" y="1755"/>
                        <a:pt x="8247" y="1721"/>
                        <a:pt x="8114" y="1721"/>
                      </a:cubicBezTo>
                      <a:lnTo>
                        <a:pt x="7067" y="1721"/>
                      </a:lnTo>
                      <a:cubicBezTo>
                        <a:pt x="6946" y="1721"/>
                        <a:pt x="6825" y="1755"/>
                        <a:pt x="6814" y="1801"/>
                      </a:cubicBezTo>
                      <a:lnTo>
                        <a:pt x="6704" y="2181"/>
                      </a:lnTo>
                      <a:cubicBezTo>
                        <a:pt x="6693" y="2233"/>
                        <a:pt x="6785" y="2268"/>
                        <a:pt x="6917" y="2268"/>
                      </a:cubicBezTo>
                      <a:close/>
                      <a:moveTo>
                        <a:pt x="4713" y="2268"/>
                      </a:moveTo>
                      <a:lnTo>
                        <a:pt x="5784" y="2268"/>
                      </a:lnTo>
                      <a:cubicBezTo>
                        <a:pt x="5916" y="2268"/>
                        <a:pt x="6031" y="2233"/>
                        <a:pt x="6043" y="2181"/>
                      </a:cubicBezTo>
                      <a:lnTo>
                        <a:pt x="6158" y="1801"/>
                      </a:lnTo>
                      <a:cubicBezTo>
                        <a:pt x="6175" y="1755"/>
                        <a:pt x="6083" y="1721"/>
                        <a:pt x="5956" y="1721"/>
                      </a:cubicBezTo>
                      <a:lnTo>
                        <a:pt x="4909" y="1721"/>
                      </a:lnTo>
                      <a:cubicBezTo>
                        <a:pt x="4788" y="1721"/>
                        <a:pt x="4667" y="1755"/>
                        <a:pt x="4656" y="1801"/>
                      </a:cubicBezTo>
                      <a:lnTo>
                        <a:pt x="4523" y="2181"/>
                      </a:lnTo>
                      <a:cubicBezTo>
                        <a:pt x="4500" y="2233"/>
                        <a:pt x="4587" y="2268"/>
                        <a:pt x="4713" y="2268"/>
                      </a:cubicBezTo>
                      <a:close/>
                      <a:moveTo>
                        <a:pt x="892" y="2268"/>
                      </a:moveTo>
                      <a:lnTo>
                        <a:pt x="3585" y="2268"/>
                      </a:lnTo>
                      <a:cubicBezTo>
                        <a:pt x="3712" y="2268"/>
                        <a:pt x="3827" y="2233"/>
                        <a:pt x="3844" y="2181"/>
                      </a:cubicBezTo>
                      <a:lnTo>
                        <a:pt x="3982" y="1801"/>
                      </a:lnTo>
                      <a:cubicBezTo>
                        <a:pt x="3994" y="1755"/>
                        <a:pt x="3908" y="1721"/>
                        <a:pt x="3787" y="1721"/>
                      </a:cubicBezTo>
                      <a:lnTo>
                        <a:pt x="1140" y="1721"/>
                      </a:lnTo>
                      <a:cubicBezTo>
                        <a:pt x="1019" y="1721"/>
                        <a:pt x="892" y="1755"/>
                        <a:pt x="875" y="1801"/>
                      </a:cubicBezTo>
                      <a:lnTo>
                        <a:pt x="702" y="2181"/>
                      </a:lnTo>
                      <a:cubicBezTo>
                        <a:pt x="679" y="2233"/>
                        <a:pt x="766" y="2268"/>
                        <a:pt x="892" y="2268"/>
                      </a:cubicBezTo>
                      <a:close/>
                      <a:moveTo>
                        <a:pt x="28918" y="2268"/>
                      </a:moveTo>
                      <a:lnTo>
                        <a:pt x="31611" y="2268"/>
                      </a:lnTo>
                      <a:cubicBezTo>
                        <a:pt x="31738" y="2268"/>
                        <a:pt x="31824" y="2233"/>
                        <a:pt x="31807" y="2181"/>
                      </a:cubicBezTo>
                      <a:lnTo>
                        <a:pt x="31634" y="1801"/>
                      </a:lnTo>
                      <a:cubicBezTo>
                        <a:pt x="31611" y="1755"/>
                        <a:pt x="31496" y="1721"/>
                        <a:pt x="31364" y="1721"/>
                      </a:cubicBezTo>
                      <a:lnTo>
                        <a:pt x="28717" y="1721"/>
                      </a:lnTo>
                      <a:cubicBezTo>
                        <a:pt x="28596" y="1721"/>
                        <a:pt x="28504" y="1755"/>
                        <a:pt x="28527" y="1801"/>
                      </a:cubicBezTo>
                      <a:lnTo>
                        <a:pt x="28659" y="2181"/>
                      </a:lnTo>
                      <a:cubicBezTo>
                        <a:pt x="28676" y="2233"/>
                        <a:pt x="28791" y="2268"/>
                        <a:pt x="28918" y="2268"/>
                      </a:cubicBezTo>
                      <a:close/>
                      <a:moveTo>
                        <a:pt x="25828" y="3004"/>
                      </a:moveTo>
                      <a:lnTo>
                        <a:pt x="26921" y="3004"/>
                      </a:lnTo>
                      <a:cubicBezTo>
                        <a:pt x="27048" y="3004"/>
                        <a:pt x="27146" y="2964"/>
                        <a:pt x="27128" y="2918"/>
                      </a:cubicBezTo>
                      <a:lnTo>
                        <a:pt x="27008" y="2521"/>
                      </a:lnTo>
                      <a:cubicBezTo>
                        <a:pt x="26990" y="2469"/>
                        <a:pt x="26875" y="2434"/>
                        <a:pt x="26749" y="2434"/>
                      </a:cubicBezTo>
                      <a:lnTo>
                        <a:pt x="25678" y="2434"/>
                      </a:lnTo>
                      <a:cubicBezTo>
                        <a:pt x="25546" y="2434"/>
                        <a:pt x="25454" y="2469"/>
                        <a:pt x="25465" y="2521"/>
                      </a:cubicBezTo>
                      <a:lnTo>
                        <a:pt x="25575" y="2918"/>
                      </a:lnTo>
                      <a:cubicBezTo>
                        <a:pt x="25580" y="2958"/>
                        <a:pt x="25695" y="3004"/>
                        <a:pt x="25828" y="3004"/>
                      </a:cubicBezTo>
                      <a:close/>
                      <a:moveTo>
                        <a:pt x="23583" y="3004"/>
                      </a:moveTo>
                      <a:lnTo>
                        <a:pt x="24677" y="3004"/>
                      </a:lnTo>
                      <a:cubicBezTo>
                        <a:pt x="24803" y="3004"/>
                        <a:pt x="24895" y="2964"/>
                        <a:pt x="24890" y="2918"/>
                      </a:cubicBezTo>
                      <a:lnTo>
                        <a:pt x="24792" y="2521"/>
                      </a:lnTo>
                      <a:cubicBezTo>
                        <a:pt x="24775" y="2469"/>
                        <a:pt x="24671" y="2434"/>
                        <a:pt x="24539" y="2434"/>
                      </a:cubicBezTo>
                      <a:lnTo>
                        <a:pt x="23468" y="2434"/>
                      </a:lnTo>
                      <a:cubicBezTo>
                        <a:pt x="23336" y="2434"/>
                        <a:pt x="23244" y="2469"/>
                        <a:pt x="23250" y="2521"/>
                      </a:cubicBezTo>
                      <a:lnTo>
                        <a:pt x="23330" y="2918"/>
                      </a:lnTo>
                      <a:cubicBezTo>
                        <a:pt x="23336" y="2958"/>
                        <a:pt x="23451" y="3004"/>
                        <a:pt x="23583" y="3004"/>
                      </a:cubicBezTo>
                      <a:close/>
                      <a:moveTo>
                        <a:pt x="21333" y="3004"/>
                      </a:moveTo>
                      <a:lnTo>
                        <a:pt x="22427" y="3004"/>
                      </a:lnTo>
                      <a:cubicBezTo>
                        <a:pt x="22553" y="3004"/>
                        <a:pt x="22657" y="2964"/>
                        <a:pt x="22645" y="2918"/>
                      </a:cubicBezTo>
                      <a:lnTo>
                        <a:pt x="22576" y="2521"/>
                      </a:lnTo>
                      <a:cubicBezTo>
                        <a:pt x="22571" y="2469"/>
                        <a:pt x="22455" y="2434"/>
                        <a:pt x="22329" y="2434"/>
                      </a:cubicBezTo>
                      <a:lnTo>
                        <a:pt x="21258" y="2434"/>
                      </a:lnTo>
                      <a:cubicBezTo>
                        <a:pt x="21126" y="2434"/>
                        <a:pt x="21028" y="2469"/>
                        <a:pt x="21034" y="2521"/>
                      </a:cubicBezTo>
                      <a:lnTo>
                        <a:pt x="21092" y="2918"/>
                      </a:lnTo>
                      <a:cubicBezTo>
                        <a:pt x="21086" y="2958"/>
                        <a:pt x="21201" y="3004"/>
                        <a:pt x="21333" y="3004"/>
                      </a:cubicBezTo>
                      <a:close/>
                      <a:moveTo>
                        <a:pt x="19077" y="3004"/>
                      </a:moveTo>
                      <a:lnTo>
                        <a:pt x="20171" y="3004"/>
                      </a:lnTo>
                      <a:cubicBezTo>
                        <a:pt x="20303" y="3004"/>
                        <a:pt x="20401" y="2964"/>
                        <a:pt x="20395" y="2918"/>
                      </a:cubicBezTo>
                      <a:lnTo>
                        <a:pt x="20343" y="2521"/>
                      </a:lnTo>
                      <a:cubicBezTo>
                        <a:pt x="20338" y="2469"/>
                        <a:pt x="20228" y="2434"/>
                        <a:pt x="20102" y="2434"/>
                      </a:cubicBezTo>
                      <a:lnTo>
                        <a:pt x="19031" y="2434"/>
                      </a:lnTo>
                      <a:cubicBezTo>
                        <a:pt x="18899" y="2434"/>
                        <a:pt x="18801" y="2469"/>
                        <a:pt x="18807" y="2521"/>
                      </a:cubicBezTo>
                      <a:lnTo>
                        <a:pt x="18836" y="2918"/>
                      </a:lnTo>
                      <a:cubicBezTo>
                        <a:pt x="18841" y="2958"/>
                        <a:pt x="18951" y="3004"/>
                        <a:pt x="19077" y="3004"/>
                      </a:cubicBezTo>
                      <a:close/>
                      <a:moveTo>
                        <a:pt x="16827" y="3004"/>
                      </a:moveTo>
                      <a:lnTo>
                        <a:pt x="17921" y="3004"/>
                      </a:lnTo>
                      <a:cubicBezTo>
                        <a:pt x="18047" y="3004"/>
                        <a:pt x="18157" y="2964"/>
                        <a:pt x="18151" y="2918"/>
                      </a:cubicBezTo>
                      <a:lnTo>
                        <a:pt x="18128" y="2521"/>
                      </a:lnTo>
                      <a:cubicBezTo>
                        <a:pt x="18128" y="2469"/>
                        <a:pt x="18018" y="2434"/>
                        <a:pt x="17892" y="2434"/>
                      </a:cubicBezTo>
                      <a:lnTo>
                        <a:pt x="16821" y="2434"/>
                      </a:lnTo>
                      <a:cubicBezTo>
                        <a:pt x="16689" y="2434"/>
                        <a:pt x="16591" y="2469"/>
                        <a:pt x="16591" y="2521"/>
                      </a:cubicBezTo>
                      <a:lnTo>
                        <a:pt x="16597" y="2918"/>
                      </a:lnTo>
                      <a:cubicBezTo>
                        <a:pt x="16591" y="2958"/>
                        <a:pt x="16701" y="3004"/>
                        <a:pt x="16827" y="3004"/>
                      </a:cubicBezTo>
                      <a:close/>
                      <a:moveTo>
                        <a:pt x="14583" y="3004"/>
                      </a:moveTo>
                      <a:lnTo>
                        <a:pt x="15676" y="3004"/>
                      </a:lnTo>
                      <a:cubicBezTo>
                        <a:pt x="15809" y="3004"/>
                        <a:pt x="15912" y="2964"/>
                        <a:pt x="15912" y="2918"/>
                      </a:cubicBezTo>
                      <a:lnTo>
                        <a:pt x="15924" y="2521"/>
                      </a:lnTo>
                      <a:cubicBezTo>
                        <a:pt x="15924" y="2469"/>
                        <a:pt x="15820" y="2434"/>
                        <a:pt x="15694" y="2434"/>
                      </a:cubicBezTo>
                      <a:lnTo>
                        <a:pt x="14617" y="2434"/>
                      </a:lnTo>
                      <a:cubicBezTo>
                        <a:pt x="14491" y="2434"/>
                        <a:pt x="14381" y="2469"/>
                        <a:pt x="14381" y="2521"/>
                      </a:cubicBezTo>
                      <a:lnTo>
                        <a:pt x="14358" y="2918"/>
                      </a:lnTo>
                      <a:cubicBezTo>
                        <a:pt x="14347" y="2958"/>
                        <a:pt x="14445" y="3004"/>
                        <a:pt x="14583" y="3004"/>
                      </a:cubicBezTo>
                      <a:close/>
                      <a:moveTo>
                        <a:pt x="12333" y="3004"/>
                      </a:moveTo>
                      <a:lnTo>
                        <a:pt x="13426" y="3004"/>
                      </a:lnTo>
                      <a:cubicBezTo>
                        <a:pt x="13553" y="3004"/>
                        <a:pt x="13662" y="2964"/>
                        <a:pt x="13668" y="2918"/>
                      </a:cubicBezTo>
                      <a:lnTo>
                        <a:pt x="13697" y="2521"/>
                      </a:lnTo>
                      <a:cubicBezTo>
                        <a:pt x="13697" y="2469"/>
                        <a:pt x="13599" y="2434"/>
                        <a:pt x="13478" y="2434"/>
                      </a:cubicBezTo>
                      <a:lnTo>
                        <a:pt x="12402" y="2434"/>
                      </a:lnTo>
                      <a:cubicBezTo>
                        <a:pt x="12275" y="2434"/>
                        <a:pt x="12166" y="2469"/>
                        <a:pt x="12160" y="2521"/>
                      </a:cubicBezTo>
                      <a:lnTo>
                        <a:pt x="12108" y="2918"/>
                      </a:lnTo>
                      <a:cubicBezTo>
                        <a:pt x="12103" y="2958"/>
                        <a:pt x="12200" y="3004"/>
                        <a:pt x="12333" y="3004"/>
                      </a:cubicBezTo>
                      <a:close/>
                      <a:moveTo>
                        <a:pt x="10083" y="3004"/>
                      </a:moveTo>
                      <a:lnTo>
                        <a:pt x="11176" y="3004"/>
                      </a:lnTo>
                      <a:cubicBezTo>
                        <a:pt x="11303" y="3004"/>
                        <a:pt x="11418" y="2964"/>
                        <a:pt x="11418" y="2918"/>
                      </a:cubicBezTo>
                      <a:lnTo>
                        <a:pt x="11475" y="2521"/>
                      </a:lnTo>
                      <a:cubicBezTo>
                        <a:pt x="11481" y="2469"/>
                        <a:pt x="11383" y="2434"/>
                        <a:pt x="11251" y="2434"/>
                      </a:cubicBezTo>
                      <a:lnTo>
                        <a:pt x="10180" y="2434"/>
                      </a:lnTo>
                      <a:cubicBezTo>
                        <a:pt x="10054" y="2434"/>
                        <a:pt x="9944" y="2469"/>
                        <a:pt x="9939" y="2521"/>
                      </a:cubicBezTo>
                      <a:lnTo>
                        <a:pt x="9864" y="2918"/>
                      </a:lnTo>
                      <a:cubicBezTo>
                        <a:pt x="9847" y="2958"/>
                        <a:pt x="9950" y="3004"/>
                        <a:pt x="10083" y="3004"/>
                      </a:cubicBezTo>
                      <a:close/>
                      <a:moveTo>
                        <a:pt x="7827" y="3004"/>
                      </a:moveTo>
                      <a:lnTo>
                        <a:pt x="8920" y="3004"/>
                      </a:lnTo>
                      <a:cubicBezTo>
                        <a:pt x="9052" y="3004"/>
                        <a:pt x="9168" y="2964"/>
                        <a:pt x="9173" y="2918"/>
                      </a:cubicBezTo>
                      <a:lnTo>
                        <a:pt x="9254" y="2521"/>
                      </a:lnTo>
                      <a:cubicBezTo>
                        <a:pt x="9260" y="2469"/>
                        <a:pt x="9168" y="2434"/>
                        <a:pt x="9035" y="2434"/>
                      </a:cubicBezTo>
                      <a:lnTo>
                        <a:pt x="7965" y="2434"/>
                      </a:lnTo>
                      <a:cubicBezTo>
                        <a:pt x="7832" y="2434"/>
                        <a:pt x="7723" y="2469"/>
                        <a:pt x="7712" y="2521"/>
                      </a:cubicBezTo>
                      <a:lnTo>
                        <a:pt x="7614" y="2918"/>
                      </a:lnTo>
                      <a:cubicBezTo>
                        <a:pt x="7608" y="2958"/>
                        <a:pt x="7700" y="3004"/>
                        <a:pt x="7827" y="3004"/>
                      </a:cubicBezTo>
                      <a:close/>
                      <a:moveTo>
                        <a:pt x="5577" y="3004"/>
                      </a:moveTo>
                      <a:lnTo>
                        <a:pt x="6670" y="3004"/>
                      </a:lnTo>
                      <a:cubicBezTo>
                        <a:pt x="6802" y="3004"/>
                        <a:pt x="6917" y="2964"/>
                        <a:pt x="6929" y="2918"/>
                      </a:cubicBezTo>
                      <a:lnTo>
                        <a:pt x="7038" y="2521"/>
                      </a:lnTo>
                      <a:cubicBezTo>
                        <a:pt x="7050" y="2469"/>
                        <a:pt x="6958" y="2434"/>
                        <a:pt x="6825" y="2434"/>
                      </a:cubicBezTo>
                      <a:lnTo>
                        <a:pt x="5755" y="2434"/>
                      </a:lnTo>
                      <a:cubicBezTo>
                        <a:pt x="5628" y="2434"/>
                        <a:pt x="5513" y="2469"/>
                        <a:pt x="5496" y="2521"/>
                      </a:cubicBezTo>
                      <a:lnTo>
                        <a:pt x="5375" y="2918"/>
                      </a:lnTo>
                      <a:cubicBezTo>
                        <a:pt x="5352" y="2958"/>
                        <a:pt x="5450" y="3004"/>
                        <a:pt x="5577" y="3004"/>
                      </a:cubicBezTo>
                      <a:close/>
                      <a:moveTo>
                        <a:pt x="570" y="3004"/>
                      </a:moveTo>
                      <a:lnTo>
                        <a:pt x="4426" y="3004"/>
                      </a:lnTo>
                      <a:cubicBezTo>
                        <a:pt x="4558" y="3004"/>
                        <a:pt x="4679" y="2964"/>
                        <a:pt x="4690" y="2918"/>
                      </a:cubicBezTo>
                      <a:lnTo>
                        <a:pt x="4823" y="2521"/>
                      </a:lnTo>
                      <a:cubicBezTo>
                        <a:pt x="4834" y="2469"/>
                        <a:pt x="4742" y="2434"/>
                        <a:pt x="4621" y="2434"/>
                      </a:cubicBezTo>
                      <a:lnTo>
                        <a:pt x="829" y="2434"/>
                      </a:lnTo>
                      <a:cubicBezTo>
                        <a:pt x="696" y="2434"/>
                        <a:pt x="576" y="2469"/>
                        <a:pt x="553" y="2521"/>
                      </a:cubicBezTo>
                      <a:lnTo>
                        <a:pt x="374" y="2918"/>
                      </a:lnTo>
                      <a:cubicBezTo>
                        <a:pt x="345" y="2958"/>
                        <a:pt x="432" y="3004"/>
                        <a:pt x="570" y="3004"/>
                      </a:cubicBezTo>
                      <a:close/>
                      <a:moveTo>
                        <a:pt x="28078" y="3004"/>
                      </a:moveTo>
                      <a:lnTo>
                        <a:pt x="31934" y="3004"/>
                      </a:lnTo>
                      <a:cubicBezTo>
                        <a:pt x="32066" y="3004"/>
                        <a:pt x="32152" y="2964"/>
                        <a:pt x="32129" y="2918"/>
                      </a:cubicBezTo>
                      <a:lnTo>
                        <a:pt x="31945" y="2521"/>
                      </a:lnTo>
                      <a:cubicBezTo>
                        <a:pt x="31928" y="2469"/>
                        <a:pt x="31801" y="2434"/>
                        <a:pt x="31675" y="2434"/>
                      </a:cubicBezTo>
                      <a:lnTo>
                        <a:pt x="27882" y="2434"/>
                      </a:lnTo>
                      <a:cubicBezTo>
                        <a:pt x="27756" y="2434"/>
                        <a:pt x="27664" y="2469"/>
                        <a:pt x="27681" y="2521"/>
                      </a:cubicBezTo>
                      <a:lnTo>
                        <a:pt x="27813" y="2918"/>
                      </a:lnTo>
                      <a:cubicBezTo>
                        <a:pt x="27836" y="2958"/>
                        <a:pt x="27951" y="3004"/>
                        <a:pt x="28078" y="3004"/>
                      </a:cubicBezTo>
                      <a:close/>
                      <a:moveTo>
                        <a:pt x="26570" y="3764"/>
                      </a:moveTo>
                      <a:lnTo>
                        <a:pt x="27733" y="3764"/>
                      </a:lnTo>
                      <a:cubicBezTo>
                        <a:pt x="27871" y="3764"/>
                        <a:pt x="27963" y="3723"/>
                        <a:pt x="27940" y="3672"/>
                      </a:cubicBezTo>
                      <a:lnTo>
                        <a:pt x="27905" y="3551"/>
                      </a:lnTo>
                      <a:cubicBezTo>
                        <a:pt x="27894" y="3499"/>
                        <a:pt x="27767" y="3453"/>
                        <a:pt x="27641" y="3453"/>
                      </a:cubicBezTo>
                      <a:lnTo>
                        <a:pt x="26484" y="3453"/>
                      </a:lnTo>
                      <a:cubicBezTo>
                        <a:pt x="26351" y="3453"/>
                        <a:pt x="26254" y="3499"/>
                        <a:pt x="26265" y="3551"/>
                      </a:cubicBezTo>
                      <a:lnTo>
                        <a:pt x="26300" y="3672"/>
                      </a:lnTo>
                      <a:cubicBezTo>
                        <a:pt x="26311" y="3723"/>
                        <a:pt x="26432" y="3764"/>
                        <a:pt x="26570" y="3764"/>
                      </a:cubicBezTo>
                      <a:close/>
                      <a:moveTo>
                        <a:pt x="28832" y="3764"/>
                      </a:moveTo>
                      <a:lnTo>
                        <a:pt x="30000" y="3764"/>
                      </a:lnTo>
                      <a:cubicBezTo>
                        <a:pt x="30138" y="3764"/>
                        <a:pt x="30219" y="3723"/>
                        <a:pt x="30207" y="3672"/>
                      </a:cubicBezTo>
                      <a:lnTo>
                        <a:pt x="30040" y="3252"/>
                      </a:lnTo>
                      <a:cubicBezTo>
                        <a:pt x="30017" y="3206"/>
                        <a:pt x="29896" y="3165"/>
                        <a:pt x="29770" y="3165"/>
                      </a:cubicBezTo>
                      <a:lnTo>
                        <a:pt x="28619" y="3165"/>
                      </a:lnTo>
                      <a:cubicBezTo>
                        <a:pt x="28486" y="3165"/>
                        <a:pt x="28394" y="3206"/>
                        <a:pt x="28406" y="3252"/>
                      </a:cubicBezTo>
                      <a:lnTo>
                        <a:pt x="28550" y="3672"/>
                      </a:lnTo>
                      <a:cubicBezTo>
                        <a:pt x="28584" y="3723"/>
                        <a:pt x="28705" y="3764"/>
                        <a:pt x="28832" y="3764"/>
                      </a:cubicBezTo>
                      <a:close/>
                      <a:moveTo>
                        <a:pt x="31105" y="3764"/>
                      </a:moveTo>
                      <a:lnTo>
                        <a:pt x="32273" y="3764"/>
                      </a:lnTo>
                      <a:cubicBezTo>
                        <a:pt x="32411" y="3764"/>
                        <a:pt x="32492" y="3723"/>
                        <a:pt x="32475" y="3672"/>
                      </a:cubicBezTo>
                      <a:lnTo>
                        <a:pt x="32417" y="3551"/>
                      </a:lnTo>
                      <a:cubicBezTo>
                        <a:pt x="32394" y="3499"/>
                        <a:pt x="32267" y="3453"/>
                        <a:pt x="32135" y="3453"/>
                      </a:cubicBezTo>
                      <a:lnTo>
                        <a:pt x="30984" y="3453"/>
                      </a:lnTo>
                      <a:cubicBezTo>
                        <a:pt x="30857" y="3453"/>
                        <a:pt x="30760" y="3499"/>
                        <a:pt x="30783" y="3551"/>
                      </a:cubicBezTo>
                      <a:lnTo>
                        <a:pt x="30834" y="3672"/>
                      </a:lnTo>
                      <a:cubicBezTo>
                        <a:pt x="30857" y="3723"/>
                        <a:pt x="30978" y="3764"/>
                        <a:pt x="31105" y="3764"/>
                      </a:cubicBezTo>
                      <a:close/>
                      <a:moveTo>
                        <a:pt x="24268" y="3764"/>
                      </a:moveTo>
                      <a:lnTo>
                        <a:pt x="25379" y="3764"/>
                      </a:lnTo>
                      <a:cubicBezTo>
                        <a:pt x="25517" y="3764"/>
                        <a:pt x="25609" y="3723"/>
                        <a:pt x="25598" y="3672"/>
                      </a:cubicBezTo>
                      <a:lnTo>
                        <a:pt x="25488" y="3252"/>
                      </a:lnTo>
                      <a:cubicBezTo>
                        <a:pt x="25477" y="3206"/>
                        <a:pt x="25362" y="3165"/>
                        <a:pt x="25229" y="3165"/>
                      </a:cubicBezTo>
                      <a:lnTo>
                        <a:pt x="24130" y="3165"/>
                      </a:lnTo>
                      <a:cubicBezTo>
                        <a:pt x="23998" y="3165"/>
                        <a:pt x="23900" y="3206"/>
                        <a:pt x="23911" y="3252"/>
                      </a:cubicBezTo>
                      <a:lnTo>
                        <a:pt x="24009" y="3672"/>
                      </a:lnTo>
                      <a:cubicBezTo>
                        <a:pt x="24015" y="3723"/>
                        <a:pt x="24130" y="3764"/>
                        <a:pt x="24268" y="3764"/>
                      </a:cubicBezTo>
                      <a:close/>
                      <a:moveTo>
                        <a:pt x="9801" y="3252"/>
                      </a:moveTo>
                      <a:lnTo>
                        <a:pt x="9720" y="3672"/>
                      </a:lnTo>
                      <a:cubicBezTo>
                        <a:pt x="9714" y="3723"/>
                        <a:pt x="9812" y="3764"/>
                        <a:pt x="9944" y="3764"/>
                      </a:cubicBezTo>
                      <a:lnTo>
                        <a:pt x="20257" y="3764"/>
                      </a:lnTo>
                      <a:cubicBezTo>
                        <a:pt x="20395" y="3764"/>
                        <a:pt x="20499" y="3718"/>
                        <a:pt x="20487" y="3672"/>
                      </a:cubicBezTo>
                      <a:lnTo>
                        <a:pt x="20441" y="3252"/>
                      </a:lnTo>
                      <a:cubicBezTo>
                        <a:pt x="20430" y="3206"/>
                        <a:pt x="20326" y="3165"/>
                        <a:pt x="20194" y="3165"/>
                      </a:cubicBezTo>
                      <a:lnTo>
                        <a:pt x="10054" y="3165"/>
                      </a:lnTo>
                      <a:cubicBezTo>
                        <a:pt x="9921" y="3165"/>
                        <a:pt x="9806" y="3211"/>
                        <a:pt x="9801" y="3252"/>
                      </a:cubicBezTo>
                      <a:close/>
                      <a:moveTo>
                        <a:pt x="7125" y="3764"/>
                      </a:moveTo>
                      <a:lnTo>
                        <a:pt x="8765" y="3764"/>
                      </a:lnTo>
                      <a:cubicBezTo>
                        <a:pt x="8903" y="3764"/>
                        <a:pt x="9018" y="3723"/>
                        <a:pt x="9024" y="3672"/>
                      </a:cubicBezTo>
                      <a:lnTo>
                        <a:pt x="9110" y="3252"/>
                      </a:lnTo>
                      <a:cubicBezTo>
                        <a:pt x="9116" y="3206"/>
                        <a:pt x="9024" y="3165"/>
                        <a:pt x="8891" y="3165"/>
                      </a:cubicBezTo>
                      <a:lnTo>
                        <a:pt x="7280" y="3165"/>
                      </a:lnTo>
                      <a:cubicBezTo>
                        <a:pt x="7153" y="3165"/>
                        <a:pt x="7038" y="3206"/>
                        <a:pt x="7021" y="3252"/>
                      </a:cubicBezTo>
                      <a:lnTo>
                        <a:pt x="6917" y="3672"/>
                      </a:lnTo>
                      <a:cubicBezTo>
                        <a:pt x="6894" y="3723"/>
                        <a:pt x="6986" y="3764"/>
                        <a:pt x="7125" y="3764"/>
                      </a:cubicBezTo>
                      <a:close/>
                      <a:moveTo>
                        <a:pt x="4823" y="3764"/>
                      </a:moveTo>
                      <a:lnTo>
                        <a:pt x="5939" y="3764"/>
                      </a:lnTo>
                      <a:cubicBezTo>
                        <a:pt x="6071" y="3764"/>
                        <a:pt x="6187" y="3723"/>
                        <a:pt x="6204" y="3672"/>
                      </a:cubicBezTo>
                      <a:lnTo>
                        <a:pt x="6319" y="3252"/>
                      </a:lnTo>
                      <a:cubicBezTo>
                        <a:pt x="6330" y="3206"/>
                        <a:pt x="6238" y="3165"/>
                        <a:pt x="6106" y="3165"/>
                      </a:cubicBezTo>
                      <a:lnTo>
                        <a:pt x="5018" y="3165"/>
                      </a:lnTo>
                      <a:cubicBezTo>
                        <a:pt x="4886" y="3165"/>
                        <a:pt x="4765" y="3206"/>
                        <a:pt x="4748" y="3252"/>
                      </a:cubicBezTo>
                      <a:lnTo>
                        <a:pt x="4615" y="3672"/>
                      </a:lnTo>
                      <a:cubicBezTo>
                        <a:pt x="4592" y="3723"/>
                        <a:pt x="4690" y="3764"/>
                        <a:pt x="4823" y="3764"/>
                      </a:cubicBezTo>
                      <a:close/>
                      <a:moveTo>
                        <a:pt x="21437" y="3764"/>
                      </a:moveTo>
                      <a:lnTo>
                        <a:pt x="23077" y="3764"/>
                      </a:lnTo>
                      <a:cubicBezTo>
                        <a:pt x="23215" y="3764"/>
                        <a:pt x="23307" y="3723"/>
                        <a:pt x="23301" y="3672"/>
                      </a:cubicBezTo>
                      <a:lnTo>
                        <a:pt x="23221" y="3252"/>
                      </a:lnTo>
                      <a:cubicBezTo>
                        <a:pt x="23215" y="3206"/>
                        <a:pt x="23100" y="3165"/>
                        <a:pt x="22973" y="3165"/>
                      </a:cubicBezTo>
                      <a:lnTo>
                        <a:pt x="21362" y="3165"/>
                      </a:lnTo>
                      <a:cubicBezTo>
                        <a:pt x="21230" y="3165"/>
                        <a:pt x="21132" y="3206"/>
                        <a:pt x="21138" y="3252"/>
                      </a:cubicBezTo>
                      <a:lnTo>
                        <a:pt x="21195" y="3672"/>
                      </a:lnTo>
                      <a:cubicBezTo>
                        <a:pt x="21195" y="3723"/>
                        <a:pt x="21310" y="3764"/>
                        <a:pt x="21437" y="3764"/>
                      </a:cubicBezTo>
                      <a:close/>
                      <a:moveTo>
                        <a:pt x="2521" y="3764"/>
                      </a:moveTo>
                      <a:lnTo>
                        <a:pt x="3637" y="3764"/>
                      </a:lnTo>
                      <a:cubicBezTo>
                        <a:pt x="3770" y="3764"/>
                        <a:pt x="3885" y="3723"/>
                        <a:pt x="3908" y="3672"/>
                      </a:cubicBezTo>
                      <a:lnTo>
                        <a:pt x="4052" y="3252"/>
                      </a:lnTo>
                      <a:cubicBezTo>
                        <a:pt x="4069" y="3206"/>
                        <a:pt x="3982" y="3165"/>
                        <a:pt x="3844" y="3165"/>
                      </a:cubicBezTo>
                      <a:lnTo>
                        <a:pt x="2745" y="3165"/>
                      </a:lnTo>
                      <a:cubicBezTo>
                        <a:pt x="2613" y="3165"/>
                        <a:pt x="2492" y="3206"/>
                        <a:pt x="2469" y="3252"/>
                      </a:cubicBezTo>
                      <a:lnTo>
                        <a:pt x="2302" y="3672"/>
                      </a:lnTo>
                      <a:cubicBezTo>
                        <a:pt x="2296" y="3723"/>
                        <a:pt x="2388" y="3764"/>
                        <a:pt x="2521" y="3764"/>
                      </a:cubicBezTo>
                      <a:close/>
                      <a:moveTo>
                        <a:pt x="225" y="3764"/>
                      </a:moveTo>
                      <a:lnTo>
                        <a:pt x="1341" y="3764"/>
                      </a:lnTo>
                      <a:cubicBezTo>
                        <a:pt x="1479" y="3764"/>
                        <a:pt x="1600" y="3723"/>
                        <a:pt x="1623" y="3672"/>
                      </a:cubicBezTo>
                      <a:lnTo>
                        <a:pt x="1796" y="3252"/>
                      </a:lnTo>
                      <a:cubicBezTo>
                        <a:pt x="1813" y="3206"/>
                        <a:pt x="1721" y="3165"/>
                        <a:pt x="1594" y="3165"/>
                      </a:cubicBezTo>
                      <a:lnTo>
                        <a:pt x="489" y="3165"/>
                      </a:lnTo>
                      <a:cubicBezTo>
                        <a:pt x="363" y="3165"/>
                        <a:pt x="242" y="3206"/>
                        <a:pt x="207" y="3252"/>
                      </a:cubicBezTo>
                      <a:lnTo>
                        <a:pt x="23" y="3672"/>
                      </a:lnTo>
                      <a:cubicBezTo>
                        <a:pt x="0" y="3723"/>
                        <a:pt x="86" y="3764"/>
                        <a:pt x="225" y="3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01"/>
                <p:cNvSpPr/>
                <p:nvPr/>
              </p:nvSpPr>
              <p:spPr>
                <a:xfrm>
                  <a:off x="6239159" y="3429258"/>
                  <a:ext cx="1890236" cy="219160"/>
                </a:xfrm>
                <a:custGeom>
                  <a:avLst/>
                  <a:gdLst/>
                  <a:ahLst/>
                  <a:cxnLst/>
                  <a:rect l="l" t="t" r="r" b="b"/>
                  <a:pathLst>
                    <a:path w="32516" h="3770" extrusionOk="0">
                      <a:moveTo>
                        <a:pt x="2866" y="242"/>
                      </a:moveTo>
                      <a:lnTo>
                        <a:pt x="1807" y="242"/>
                      </a:lnTo>
                      <a:cubicBezTo>
                        <a:pt x="1687" y="242"/>
                        <a:pt x="1606" y="207"/>
                        <a:pt x="1617" y="173"/>
                      </a:cubicBezTo>
                      <a:lnTo>
                        <a:pt x="1664" y="75"/>
                      </a:lnTo>
                      <a:cubicBezTo>
                        <a:pt x="1687" y="35"/>
                        <a:pt x="1790" y="6"/>
                        <a:pt x="1917" y="6"/>
                      </a:cubicBezTo>
                      <a:lnTo>
                        <a:pt x="2964" y="6"/>
                      </a:lnTo>
                      <a:cubicBezTo>
                        <a:pt x="3085" y="6"/>
                        <a:pt x="3166" y="40"/>
                        <a:pt x="3154" y="75"/>
                      </a:cubicBezTo>
                      <a:lnTo>
                        <a:pt x="3108" y="173"/>
                      </a:lnTo>
                      <a:cubicBezTo>
                        <a:pt x="3091" y="213"/>
                        <a:pt x="2981" y="242"/>
                        <a:pt x="2866" y="242"/>
                      </a:cubicBezTo>
                      <a:close/>
                      <a:moveTo>
                        <a:pt x="5088" y="0"/>
                      </a:moveTo>
                      <a:lnTo>
                        <a:pt x="4034" y="0"/>
                      </a:lnTo>
                      <a:cubicBezTo>
                        <a:pt x="3914" y="0"/>
                        <a:pt x="3804" y="35"/>
                        <a:pt x="3793" y="69"/>
                      </a:cubicBezTo>
                      <a:lnTo>
                        <a:pt x="3758" y="161"/>
                      </a:lnTo>
                      <a:cubicBezTo>
                        <a:pt x="3741" y="207"/>
                        <a:pt x="3827" y="236"/>
                        <a:pt x="3942" y="236"/>
                      </a:cubicBezTo>
                      <a:lnTo>
                        <a:pt x="5001" y="236"/>
                      </a:lnTo>
                      <a:cubicBezTo>
                        <a:pt x="5122" y="236"/>
                        <a:pt x="5231" y="201"/>
                        <a:pt x="5243" y="161"/>
                      </a:cubicBezTo>
                      <a:lnTo>
                        <a:pt x="5283" y="69"/>
                      </a:lnTo>
                      <a:cubicBezTo>
                        <a:pt x="5295" y="35"/>
                        <a:pt x="5208" y="0"/>
                        <a:pt x="5088" y="0"/>
                      </a:cubicBezTo>
                      <a:close/>
                      <a:moveTo>
                        <a:pt x="7217" y="0"/>
                      </a:moveTo>
                      <a:lnTo>
                        <a:pt x="6164" y="0"/>
                      </a:lnTo>
                      <a:cubicBezTo>
                        <a:pt x="6043" y="0"/>
                        <a:pt x="5945" y="35"/>
                        <a:pt x="5928" y="69"/>
                      </a:cubicBezTo>
                      <a:lnTo>
                        <a:pt x="5899" y="161"/>
                      </a:lnTo>
                      <a:cubicBezTo>
                        <a:pt x="5888" y="207"/>
                        <a:pt x="5968" y="236"/>
                        <a:pt x="6095" y="236"/>
                      </a:cubicBezTo>
                      <a:lnTo>
                        <a:pt x="7148" y="236"/>
                      </a:lnTo>
                      <a:cubicBezTo>
                        <a:pt x="7274" y="236"/>
                        <a:pt x="7378" y="201"/>
                        <a:pt x="7390" y="161"/>
                      </a:cubicBezTo>
                      <a:lnTo>
                        <a:pt x="7418" y="69"/>
                      </a:lnTo>
                      <a:cubicBezTo>
                        <a:pt x="7424" y="35"/>
                        <a:pt x="7332" y="0"/>
                        <a:pt x="7217" y="0"/>
                      </a:cubicBezTo>
                      <a:close/>
                      <a:moveTo>
                        <a:pt x="9340" y="0"/>
                      </a:moveTo>
                      <a:lnTo>
                        <a:pt x="8287" y="0"/>
                      </a:lnTo>
                      <a:cubicBezTo>
                        <a:pt x="8166" y="0"/>
                        <a:pt x="8063" y="35"/>
                        <a:pt x="8051" y="69"/>
                      </a:cubicBezTo>
                      <a:lnTo>
                        <a:pt x="8028" y="161"/>
                      </a:lnTo>
                      <a:cubicBezTo>
                        <a:pt x="8023" y="207"/>
                        <a:pt x="8109" y="236"/>
                        <a:pt x="8230" y="236"/>
                      </a:cubicBezTo>
                      <a:lnTo>
                        <a:pt x="9289" y="236"/>
                      </a:lnTo>
                      <a:cubicBezTo>
                        <a:pt x="9409" y="236"/>
                        <a:pt x="9507" y="201"/>
                        <a:pt x="9519" y="161"/>
                      </a:cubicBezTo>
                      <a:lnTo>
                        <a:pt x="9536" y="69"/>
                      </a:lnTo>
                      <a:cubicBezTo>
                        <a:pt x="9548" y="35"/>
                        <a:pt x="9461" y="0"/>
                        <a:pt x="9340" y="0"/>
                      </a:cubicBezTo>
                      <a:close/>
                      <a:moveTo>
                        <a:pt x="11470" y="0"/>
                      </a:moveTo>
                      <a:lnTo>
                        <a:pt x="10417" y="0"/>
                      </a:lnTo>
                      <a:cubicBezTo>
                        <a:pt x="10296" y="0"/>
                        <a:pt x="10192" y="35"/>
                        <a:pt x="10186" y="69"/>
                      </a:cubicBezTo>
                      <a:lnTo>
                        <a:pt x="10163" y="161"/>
                      </a:lnTo>
                      <a:cubicBezTo>
                        <a:pt x="10158" y="207"/>
                        <a:pt x="10250" y="236"/>
                        <a:pt x="10365" y="236"/>
                      </a:cubicBezTo>
                      <a:lnTo>
                        <a:pt x="11424" y="236"/>
                      </a:lnTo>
                      <a:cubicBezTo>
                        <a:pt x="11545" y="236"/>
                        <a:pt x="11648" y="201"/>
                        <a:pt x="11654" y="161"/>
                      </a:cubicBezTo>
                      <a:lnTo>
                        <a:pt x="11665" y="69"/>
                      </a:lnTo>
                      <a:cubicBezTo>
                        <a:pt x="11677" y="35"/>
                        <a:pt x="11579" y="0"/>
                        <a:pt x="11470" y="0"/>
                      </a:cubicBezTo>
                      <a:close/>
                      <a:moveTo>
                        <a:pt x="13587" y="0"/>
                      </a:moveTo>
                      <a:lnTo>
                        <a:pt x="12540" y="0"/>
                      </a:lnTo>
                      <a:cubicBezTo>
                        <a:pt x="12419" y="0"/>
                        <a:pt x="12316" y="35"/>
                        <a:pt x="12316" y="69"/>
                      </a:cubicBezTo>
                      <a:lnTo>
                        <a:pt x="12304" y="161"/>
                      </a:lnTo>
                      <a:cubicBezTo>
                        <a:pt x="12293" y="207"/>
                        <a:pt x="12390" y="236"/>
                        <a:pt x="12511" y="236"/>
                      </a:cubicBezTo>
                      <a:lnTo>
                        <a:pt x="13570" y="236"/>
                      </a:lnTo>
                      <a:cubicBezTo>
                        <a:pt x="13691" y="236"/>
                        <a:pt x="13789" y="201"/>
                        <a:pt x="13789" y="161"/>
                      </a:cubicBezTo>
                      <a:lnTo>
                        <a:pt x="13800" y="69"/>
                      </a:lnTo>
                      <a:cubicBezTo>
                        <a:pt x="13806" y="35"/>
                        <a:pt x="13714" y="0"/>
                        <a:pt x="13587" y="0"/>
                      </a:cubicBezTo>
                      <a:close/>
                      <a:moveTo>
                        <a:pt x="15717" y="0"/>
                      </a:moveTo>
                      <a:lnTo>
                        <a:pt x="14669" y="0"/>
                      </a:lnTo>
                      <a:cubicBezTo>
                        <a:pt x="14549" y="0"/>
                        <a:pt x="14451" y="35"/>
                        <a:pt x="14445" y="69"/>
                      </a:cubicBezTo>
                      <a:lnTo>
                        <a:pt x="14439" y="161"/>
                      </a:lnTo>
                      <a:cubicBezTo>
                        <a:pt x="14439" y="207"/>
                        <a:pt x="14531" y="236"/>
                        <a:pt x="14652" y="236"/>
                      </a:cubicBezTo>
                      <a:lnTo>
                        <a:pt x="15711" y="236"/>
                      </a:lnTo>
                      <a:cubicBezTo>
                        <a:pt x="15832" y="236"/>
                        <a:pt x="15930" y="201"/>
                        <a:pt x="15930" y="161"/>
                      </a:cubicBezTo>
                      <a:lnTo>
                        <a:pt x="15930" y="69"/>
                      </a:lnTo>
                      <a:cubicBezTo>
                        <a:pt x="15935" y="35"/>
                        <a:pt x="15843" y="0"/>
                        <a:pt x="15717" y="0"/>
                      </a:cubicBezTo>
                      <a:close/>
                      <a:moveTo>
                        <a:pt x="17846" y="0"/>
                      </a:moveTo>
                      <a:lnTo>
                        <a:pt x="16799" y="0"/>
                      </a:lnTo>
                      <a:cubicBezTo>
                        <a:pt x="16678" y="0"/>
                        <a:pt x="16580" y="35"/>
                        <a:pt x="16580" y="69"/>
                      </a:cubicBezTo>
                      <a:lnTo>
                        <a:pt x="16580" y="161"/>
                      </a:lnTo>
                      <a:cubicBezTo>
                        <a:pt x="16580" y="207"/>
                        <a:pt x="16684" y="236"/>
                        <a:pt x="16799" y="236"/>
                      </a:cubicBezTo>
                      <a:lnTo>
                        <a:pt x="17858" y="236"/>
                      </a:lnTo>
                      <a:cubicBezTo>
                        <a:pt x="17978" y="236"/>
                        <a:pt x="18071" y="201"/>
                        <a:pt x="18071" y="161"/>
                      </a:cubicBezTo>
                      <a:lnTo>
                        <a:pt x="18065" y="69"/>
                      </a:lnTo>
                      <a:cubicBezTo>
                        <a:pt x="18065" y="35"/>
                        <a:pt x="17961" y="0"/>
                        <a:pt x="17846" y="0"/>
                      </a:cubicBezTo>
                      <a:close/>
                      <a:moveTo>
                        <a:pt x="19970" y="0"/>
                      </a:moveTo>
                      <a:lnTo>
                        <a:pt x="18922" y="0"/>
                      </a:lnTo>
                      <a:cubicBezTo>
                        <a:pt x="18796" y="0"/>
                        <a:pt x="18704" y="35"/>
                        <a:pt x="18709" y="69"/>
                      </a:cubicBezTo>
                      <a:lnTo>
                        <a:pt x="18721" y="161"/>
                      </a:lnTo>
                      <a:cubicBezTo>
                        <a:pt x="18721" y="207"/>
                        <a:pt x="18819" y="236"/>
                        <a:pt x="18939" y="236"/>
                      </a:cubicBezTo>
                      <a:lnTo>
                        <a:pt x="19998" y="236"/>
                      </a:lnTo>
                      <a:cubicBezTo>
                        <a:pt x="20119" y="236"/>
                        <a:pt x="20217" y="201"/>
                        <a:pt x="20206" y="161"/>
                      </a:cubicBezTo>
                      <a:lnTo>
                        <a:pt x="20194" y="69"/>
                      </a:lnTo>
                      <a:cubicBezTo>
                        <a:pt x="20194" y="35"/>
                        <a:pt x="20090" y="0"/>
                        <a:pt x="19970" y="0"/>
                      </a:cubicBezTo>
                      <a:close/>
                      <a:moveTo>
                        <a:pt x="22099" y="0"/>
                      </a:moveTo>
                      <a:lnTo>
                        <a:pt x="21052" y="0"/>
                      </a:lnTo>
                      <a:cubicBezTo>
                        <a:pt x="20925" y="0"/>
                        <a:pt x="20839" y="35"/>
                        <a:pt x="20839" y="69"/>
                      </a:cubicBezTo>
                      <a:lnTo>
                        <a:pt x="20856" y="161"/>
                      </a:lnTo>
                      <a:cubicBezTo>
                        <a:pt x="20862" y="207"/>
                        <a:pt x="20965" y="236"/>
                        <a:pt x="21086" y="236"/>
                      </a:cubicBezTo>
                      <a:lnTo>
                        <a:pt x="22139" y="236"/>
                      </a:lnTo>
                      <a:cubicBezTo>
                        <a:pt x="22266" y="236"/>
                        <a:pt x="22352" y="201"/>
                        <a:pt x="22346" y="161"/>
                      </a:cubicBezTo>
                      <a:lnTo>
                        <a:pt x="22323" y="69"/>
                      </a:lnTo>
                      <a:cubicBezTo>
                        <a:pt x="22323" y="35"/>
                        <a:pt x="22214" y="0"/>
                        <a:pt x="22099" y="0"/>
                      </a:cubicBezTo>
                      <a:close/>
                      <a:moveTo>
                        <a:pt x="24222" y="0"/>
                      </a:moveTo>
                      <a:lnTo>
                        <a:pt x="23169" y="0"/>
                      </a:lnTo>
                      <a:cubicBezTo>
                        <a:pt x="23048" y="0"/>
                        <a:pt x="22962" y="35"/>
                        <a:pt x="22968" y="69"/>
                      </a:cubicBezTo>
                      <a:lnTo>
                        <a:pt x="22991" y="161"/>
                      </a:lnTo>
                      <a:cubicBezTo>
                        <a:pt x="22997" y="207"/>
                        <a:pt x="23106" y="236"/>
                        <a:pt x="23221" y="236"/>
                      </a:cubicBezTo>
                      <a:lnTo>
                        <a:pt x="24280" y="236"/>
                      </a:lnTo>
                      <a:cubicBezTo>
                        <a:pt x="24401" y="236"/>
                        <a:pt x="24487" y="201"/>
                        <a:pt x="24481" y="161"/>
                      </a:cubicBezTo>
                      <a:lnTo>
                        <a:pt x="24458" y="69"/>
                      </a:lnTo>
                      <a:cubicBezTo>
                        <a:pt x="24447" y="35"/>
                        <a:pt x="24343" y="0"/>
                        <a:pt x="24222" y="0"/>
                      </a:cubicBezTo>
                      <a:close/>
                      <a:moveTo>
                        <a:pt x="26352" y="0"/>
                      </a:moveTo>
                      <a:lnTo>
                        <a:pt x="25299" y="0"/>
                      </a:lnTo>
                      <a:cubicBezTo>
                        <a:pt x="25178" y="0"/>
                        <a:pt x="25091" y="35"/>
                        <a:pt x="25109" y="69"/>
                      </a:cubicBezTo>
                      <a:lnTo>
                        <a:pt x="25137" y="161"/>
                      </a:lnTo>
                      <a:cubicBezTo>
                        <a:pt x="25149" y="207"/>
                        <a:pt x="25253" y="236"/>
                        <a:pt x="25373" y="236"/>
                      </a:cubicBezTo>
                      <a:lnTo>
                        <a:pt x="26432" y="236"/>
                      </a:lnTo>
                      <a:cubicBezTo>
                        <a:pt x="26553" y="236"/>
                        <a:pt x="26639" y="201"/>
                        <a:pt x="26622" y="161"/>
                      </a:cubicBezTo>
                      <a:lnTo>
                        <a:pt x="26593" y="69"/>
                      </a:lnTo>
                      <a:cubicBezTo>
                        <a:pt x="26576" y="35"/>
                        <a:pt x="26467" y="0"/>
                        <a:pt x="26352" y="0"/>
                      </a:cubicBezTo>
                      <a:close/>
                      <a:moveTo>
                        <a:pt x="28475" y="0"/>
                      </a:moveTo>
                      <a:lnTo>
                        <a:pt x="27422" y="0"/>
                      </a:lnTo>
                      <a:cubicBezTo>
                        <a:pt x="27301" y="0"/>
                        <a:pt x="27221" y="35"/>
                        <a:pt x="27226" y="69"/>
                      </a:cubicBezTo>
                      <a:lnTo>
                        <a:pt x="27267" y="161"/>
                      </a:lnTo>
                      <a:cubicBezTo>
                        <a:pt x="27278" y="207"/>
                        <a:pt x="27388" y="236"/>
                        <a:pt x="27508" y="236"/>
                      </a:cubicBezTo>
                      <a:lnTo>
                        <a:pt x="28567" y="236"/>
                      </a:lnTo>
                      <a:cubicBezTo>
                        <a:pt x="28688" y="236"/>
                        <a:pt x="28769" y="201"/>
                        <a:pt x="28751" y="161"/>
                      </a:cubicBezTo>
                      <a:lnTo>
                        <a:pt x="28717" y="69"/>
                      </a:lnTo>
                      <a:cubicBezTo>
                        <a:pt x="28705" y="35"/>
                        <a:pt x="28596" y="0"/>
                        <a:pt x="28475" y="0"/>
                      </a:cubicBezTo>
                      <a:close/>
                      <a:moveTo>
                        <a:pt x="30605" y="0"/>
                      </a:moveTo>
                      <a:lnTo>
                        <a:pt x="29551" y="0"/>
                      </a:lnTo>
                      <a:cubicBezTo>
                        <a:pt x="29431" y="0"/>
                        <a:pt x="29350" y="35"/>
                        <a:pt x="29367" y="69"/>
                      </a:cubicBezTo>
                      <a:lnTo>
                        <a:pt x="29408" y="161"/>
                      </a:lnTo>
                      <a:cubicBezTo>
                        <a:pt x="29425" y="207"/>
                        <a:pt x="29540" y="236"/>
                        <a:pt x="29655" y="236"/>
                      </a:cubicBezTo>
                      <a:lnTo>
                        <a:pt x="30708" y="236"/>
                      </a:lnTo>
                      <a:cubicBezTo>
                        <a:pt x="30835" y="236"/>
                        <a:pt x="30910" y="201"/>
                        <a:pt x="30898" y="161"/>
                      </a:cubicBezTo>
                      <a:lnTo>
                        <a:pt x="30852" y="69"/>
                      </a:lnTo>
                      <a:cubicBezTo>
                        <a:pt x="30835" y="35"/>
                        <a:pt x="30720" y="0"/>
                        <a:pt x="30605" y="0"/>
                      </a:cubicBezTo>
                      <a:close/>
                      <a:moveTo>
                        <a:pt x="2751" y="386"/>
                      </a:moveTo>
                      <a:lnTo>
                        <a:pt x="1733" y="386"/>
                      </a:lnTo>
                      <a:cubicBezTo>
                        <a:pt x="1612" y="386"/>
                        <a:pt x="1502" y="420"/>
                        <a:pt x="1485" y="460"/>
                      </a:cubicBezTo>
                      <a:lnTo>
                        <a:pt x="1324" y="811"/>
                      </a:lnTo>
                      <a:cubicBezTo>
                        <a:pt x="1301" y="852"/>
                        <a:pt x="1387" y="892"/>
                        <a:pt x="1514" y="892"/>
                      </a:cubicBezTo>
                      <a:lnTo>
                        <a:pt x="2538" y="892"/>
                      </a:lnTo>
                      <a:cubicBezTo>
                        <a:pt x="2665" y="892"/>
                        <a:pt x="2780" y="852"/>
                        <a:pt x="2791" y="811"/>
                      </a:cubicBezTo>
                      <a:lnTo>
                        <a:pt x="2935" y="460"/>
                      </a:lnTo>
                      <a:cubicBezTo>
                        <a:pt x="2958" y="420"/>
                        <a:pt x="2872" y="386"/>
                        <a:pt x="2751" y="386"/>
                      </a:cubicBezTo>
                      <a:close/>
                      <a:moveTo>
                        <a:pt x="4829" y="386"/>
                      </a:moveTo>
                      <a:lnTo>
                        <a:pt x="3816" y="386"/>
                      </a:lnTo>
                      <a:cubicBezTo>
                        <a:pt x="3689" y="386"/>
                        <a:pt x="3586" y="420"/>
                        <a:pt x="3568" y="460"/>
                      </a:cubicBezTo>
                      <a:lnTo>
                        <a:pt x="3430" y="811"/>
                      </a:lnTo>
                      <a:cubicBezTo>
                        <a:pt x="3419" y="852"/>
                        <a:pt x="3505" y="892"/>
                        <a:pt x="3626" y="892"/>
                      </a:cubicBezTo>
                      <a:lnTo>
                        <a:pt x="4656" y="892"/>
                      </a:lnTo>
                      <a:cubicBezTo>
                        <a:pt x="4777" y="892"/>
                        <a:pt x="4892" y="852"/>
                        <a:pt x="4909" y="811"/>
                      </a:cubicBezTo>
                      <a:lnTo>
                        <a:pt x="5030" y="460"/>
                      </a:lnTo>
                      <a:cubicBezTo>
                        <a:pt x="5036" y="420"/>
                        <a:pt x="4950" y="386"/>
                        <a:pt x="4829" y="386"/>
                      </a:cubicBezTo>
                      <a:close/>
                      <a:moveTo>
                        <a:pt x="6906" y="386"/>
                      </a:moveTo>
                      <a:lnTo>
                        <a:pt x="5893" y="386"/>
                      </a:lnTo>
                      <a:cubicBezTo>
                        <a:pt x="5772" y="386"/>
                        <a:pt x="5663" y="420"/>
                        <a:pt x="5646" y="460"/>
                      </a:cubicBezTo>
                      <a:lnTo>
                        <a:pt x="5531" y="811"/>
                      </a:lnTo>
                      <a:cubicBezTo>
                        <a:pt x="5519" y="852"/>
                        <a:pt x="5606" y="892"/>
                        <a:pt x="5726" y="892"/>
                      </a:cubicBezTo>
                      <a:lnTo>
                        <a:pt x="6757" y="892"/>
                      </a:lnTo>
                      <a:cubicBezTo>
                        <a:pt x="6877" y="892"/>
                        <a:pt x="6987" y="852"/>
                        <a:pt x="6998" y="811"/>
                      </a:cubicBezTo>
                      <a:lnTo>
                        <a:pt x="7102" y="460"/>
                      </a:lnTo>
                      <a:cubicBezTo>
                        <a:pt x="7113" y="420"/>
                        <a:pt x="7027" y="386"/>
                        <a:pt x="6906" y="386"/>
                      </a:cubicBezTo>
                      <a:close/>
                      <a:moveTo>
                        <a:pt x="8984" y="386"/>
                      </a:moveTo>
                      <a:lnTo>
                        <a:pt x="7971" y="386"/>
                      </a:lnTo>
                      <a:cubicBezTo>
                        <a:pt x="7850" y="386"/>
                        <a:pt x="7741" y="420"/>
                        <a:pt x="7735" y="460"/>
                      </a:cubicBezTo>
                      <a:lnTo>
                        <a:pt x="7637" y="811"/>
                      </a:lnTo>
                      <a:cubicBezTo>
                        <a:pt x="7626" y="852"/>
                        <a:pt x="7718" y="892"/>
                        <a:pt x="7838" y="892"/>
                      </a:cubicBezTo>
                      <a:lnTo>
                        <a:pt x="8869" y="892"/>
                      </a:lnTo>
                      <a:cubicBezTo>
                        <a:pt x="8989" y="892"/>
                        <a:pt x="9099" y="852"/>
                        <a:pt x="9110" y="811"/>
                      </a:cubicBezTo>
                      <a:lnTo>
                        <a:pt x="9185" y="460"/>
                      </a:lnTo>
                      <a:cubicBezTo>
                        <a:pt x="9197" y="420"/>
                        <a:pt x="9110" y="386"/>
                        <a:pt x="8984" y="386"/>
                      </a:cubicBezTo>
                      <a:close/>
                      <a:moveTo>
                        <a:pt x="11067" y="386"/>
                      </a:moveTo>
                      <a:lnTo>
                        <a:pt x="10048" y="386"/>
                      </a:lnTo>
                      <a:cubicBezTo>
                        <a:pt x="9927" y="386"/>
                        <a:pt x="9830" y="420"/>
                        <a:pt x="9818" y="460"/>
                      </a:cubicBezTo>
                      <a:lnTo>
                        <a:pt x="9749" y="811"/>
                      </a:lnTo>
                      <a:cubicBezTo>
                        <a:pt x="9743" y="852"/>
                        <a:pt x="9835" y="892"/>
                        <a:pt x="9956" y="892"/>
                      </a:cubicBezTo>
                      <a:lnTo>
                        <a:pt x="10986" y="892"/>
                      </a:lnTo>
                      <a:cubicBezTo>
                        <a:pt x="11107" y="892"/>
                        <a:pt x="11217" y="852"/>
                        <a:pt x="11217" y="811"/>
                      </a:cubicBezTo>
                      <a:lnTo>
                        <a:pt x="11274" y="460"/>
                      </a:lnTo>
                      <a:cubicBezTo>
                        <a:pt x="11280" y="420"/>
                        <a:pt x="11188" y="386"/>
                        <a:pt x="11067" y="386"/>
                      </a:cubicBezTo>
                      <a:close/>
                      <a:moveTo>
                        <a:pt x="13144" y="386"/>
                      </a:moveTo>
                      <a:lnTo>
                        <a:pt x="12132" y="386"/>
                      </a:lnTo>
                      <a:cubicBezTo>
                        <a:pt x="12005" y="386"/>
                        <a:pt x="11907" y="420"/>
                        <a:pt x="11901" y="460"/>
                      </a:cubicBezTo>
                      <a:lnTo>
                        <a:pt x="11850" y="811"/>
                      </a:lnTo>
                      <a:cubicBezTo>
                        <a:pt x="11844" y="852"/>
                        <a:pt x="11936" y="892"/>
                        <a:pt x="12057" y="892"/>
                      </a:cubicBezTo>
                      <a:lnTo>
                        <a:pt x="13087" y="892"/>
                      </a:lnTo>
                      <a:cubicBezTo>
                        <a:pt x="13208" y="892"/>
                        <a:pt x="13311" y="852"/>
                        <a:pt x="13317" y="811"/>
                      </a:cubicBezTo>
                      <a:lnTo>
                        <a:pt x="13346" y="460"/>
                      </a:lnTo>
                      <a:cubicBezTo>
                        <a:pt x="13357" y="420"/>
                        <a:pt x="13265" y="386"/>
                        <a:pt x="13144" y="386"/>
                      </a:cubicBezTo>
                      <a:close/>
                      <a:moveTo>
                        <a:pt x="15222" y="386"/>
                      </a:moveTo>
                      <a:lnTo>
                        <a:pt x="14209" y="386"/>
                      </a:lnTo>
                      <a:cubicBezTo>
                        <a:pt x="14088" y="386"/>
                        <a:pt x="13985" y="420"/>
                        <a:pt x="13985" y="460"/>
                      </a:cubicBezTo>
                      <a:lnTo>
                        <a:pt x="13962" y="811"/>
                      </a:lnTo>
                      <a:cubicBezTo>
                        <a:pt x="13962" y="852"/>
                        <a:pt x="14059" y="892"/>
                        <a:pt x="14180" y="892"/>
                      </a:cubicBezTo>
                      <a:lnTo>
                        <a:pt x="15210" y="892"/>
                      </a:lnTo>
                      <a:cubicBezTo>
                        <a:pt x="15331" y="892"/>
                        <a:pt x="15429" y="852"/>
                        <a:pt x="15429" y="811"/>
                      </a:cubicBezTo>
                      <a:lnTo>
                        <a:pt x="15441" y="460"/>
                      </a:lnTo>
                      <a:cubicBezTo>
                        <a:pt x="15441" y="420"/>
                        <a:pt x="15343" y="386"/>
                        <a:pt x="15222" y="386"/>
                      </a:cubicBezTo>
                      <a:close/>
                      <a:moveTo>
                        <a:pt x="17299" y="386"/>
                      </a:moveTo>
                      <a:lnTo>
                        <a:pt x="16287" y="386"/>
                      </a:lnTo>
                      <a:cubicBezTo>
                        <a:pt x="16166" y="386"/>
                        <a:pt x="16074" y="420"/>
                        <a:pt x="16074" y="460"/>
                      </a:cubicBezTo>
                      <a:lnTo>
                        <a:pt x="16074" y="811"/>
                      </a:lnTo>
                      <a:cubicBezTo>
                        <a:pt x="16074" y="852"/>
                        <a:pt x="16171" y="892"/>
                        <a:pt x="16292" y="892"/>
                      </a:cubicBezTo>
                      <a:lnTo>
                        <a:pt x="17322" y="892"/>
                      </a:lnTo>
                      <a:cubicBezTo>
                        <a:pt x="17443" y="892"/>
                        <a:pt x="17547" y="852"/>
                        <a:pt x="17541" y="811"/>
                      </a:cubicBezTo>
                      <a:lnTo>
                        <a:pt x="17524" y="460"/>
                      </a:lnTo>
                      <a:cubicBezTo>
                        <a:pt x="17518" y="420"/>
                        <a:pt x="17426" y="386"/>
                        <a:pt x="17299" y="386"/>
                      </a:cubicBezTo>
                      <a:close/>
                      <a:moveTo>
                        <a:pt x="19383" y="386"/>
                      </a:moveTo>
                      <a:lnTo>
                        <a:pt x="18364" y="386"/>
                      </a:lnTo>
                      <a:cubicBezTo>
                        <a:pt x="18243" y="386"/>
                        <a:pt x="18151" y="420"/>
                        <a:pt x="18151" y="460"/>
                      </a:cubicBezTo>
                      <a:lnTo>
                        <a:pt x="18174" y="811"/>
                      </a:lnTo>
                      <a:cubicBezTo>
                        <a:pt x="18174" y="852"/>
                        <a:pt x="18272" y="892"/>
                        <a:pt x="18393" y="892"/>
                      </a:cubicBezTo>
                      <a:lnTo>
                        <a:pt x="19423" y="892"/>
                      </a:lnTo>
                      <a:cubicBezTo>
                        <a:pt x="19544" y="892"/>
                        <a:pt x="19642" y="852"/>
                        <a:pt x="19642" y="811"/>
                      </a:cubicBezTo>
                      <a:lnTo>
                        <a:pt x="19601" y="460"/>
                      </a:lnTo>
                      <a:cubicBezTo>
                        <a:pt x="19601" y="420"/>
                        <a:pt x="19503" y="386"/>
                        <a:pt x="19383" y="386"/>
                      </a:cubicBezTo>
                      <a:close/>
                      <a:moveTo>
                        <a:pt x="21460" y="386"/>
                      </a:moveTo>
                      <a:lnTo>
                        <a:pt x="20447" y="386"/>
                      </a:lnTo>
                      <a:cubicBezTo>
                        <a:pt x="20321" y="386"/>
                        <a:pt x="20229" y="420"/>
                        <a:pt x="20234" y="460"/>
                      </a:cubicBezTo>
                      <a:lnTo>
                        <a:pt x="20280" y="811"/>
                      </a:lnTo>
                      <a:cubicBezTo>
                        <a:pt x="20286" y="852"/>
                        <a:pt x="20390" y="892"/>
                        <a:pt x="20511" y="892"/>
                      </a:cubicBezTo>
                      <a:lnTo>
                        <a:pt x="21541" y="892"/>
                      </a:lnTo>
                      <a:cubicBezTo>
                        <a:pt x="21662" y="892"/>
                        <a:pt x="21754" y="852"/>
                        <a:pt x="21748" y="811"/>
                      </a:cubicBezTo>
                      <a:lnTo>
                        <a:pt x="21690" y="460"/>
                      </a:lnTo>
                      <a:cubicBezTo>
                        <a:pt x="21685" y="420"/>
                        <a:pt x="21575" y="386"/>
                        <a:pt x="21460" y="386"/>
                      </a:cubicBezTo>
                      <a:close/>
                      <a:moveTo>
                        <a:pt x="23538" y="386"/>
                      </a:moveTo>
                      <a:lnTo>
                        <a:pt x="22525" y="386"/>
                      </a:lnTo>
                      <a:cubicBezTo>
                        <a:pt x="22404" y="386"/>
                        <a:pt x="22318" y="420"/>
                        <a:pt x="22323" y="460"/>
                      </a:cubicBezTo>
                      <a:lnTo>
                        <a:pt x="22387" y="811"/>
                      </a:lnTo>
                      <a:cubicBezTo>
                        <a:pt x="22392" y="852"/>
                        <a:pt x="22502" y="892"/>
                        <a:pt x="22623" y="892"/>
                      </a:cubicBezTo>
                      <a:lnTo>
                        <a:pt x="23653" y="892"/>
                      </a:lnTo>
                      <a:cubicBezTo>
                        <a:pt x="23774" y="892"/>
                        <a:pt x="23871" y="852"/>
                        <a:pt x="23854" y="811"/>
                      </a:cubicBezTo>
                      <a:lnTo>
                        <a:pt x="23774" y="460"/>
                      </a:lnTo>
                      <a:cubicBezTo>
                        <a:pt x="23762" y="420"/>
                        <a:pt x="23653" y="386"/>
                        <a:pt x="23538" y="386"/>
                      </a:cubicBezTo>
                      <a:close/>
                      <a:moveTo>
                        <a:pt x="25615" y="386"/>
                      </a:moveTo>
                      <a:lnTo>
                        <a:pt x="24602" y="386"/>
                      </a:lnTo>
                      <a:cubicBezTo>
                        <a:pt x="24481" y="386"/>
                        <a:pt x="24395" y="420"/>
                        <a:pt x="24401" y="460"/>
                      </a:cubicBezTo>
                      <a:lnTo>
                        <a:pt x="24487" y="811"/>
                      </a:lnTo>
                      <a:cubicBezTo>
                        <a:pt x="24493" y="852"/>
                        <a:pt x="24608" y="892"/>
                        <a:pt x="24735" y="892"/>
                      </a:cubicBezTo>
                      <a:lnTo>
                        <a:pt x="25759" y="892"/>
                      </a:lnTo>
                      <a:cubicBezTo>
                        <a:pt x="25886" y="892"/>
                        <a:pt x="25972" y="852"/>
                        <a:pt x="25960" y="811"/>
                      </a:cubicBezTo>
                      <a:lnTo>
                        <a:pt x="25863" y="460"/>
                      </a:lnTo>
                      <a:cubicBezTo>
                        <a:pt x="25840" y="420"/>
                        <a:pt x="25730" y="386"/>
                        <a:pt x="25615" y="386"/>
                      </a:cubicBezTo>
                      <a:close/>
                      <a:moveTo>
                        <a:pt x="27698" y="386"/>
                      </a:moveTo>
                      <a:lnTo>
                        <a:pt x="26680" y="386"/>
                      </a:lnTo>
                      <a:cubicBezTo>
                        <a:pt x="26559" y="386"/>
                        <a:pt x="26473" y="420"/>
                        <a:pt x="26490" y="460"/>
                      </a:cubicBezTo>
                      <a:lnTo>
                        <a:pt x="26593" y="811"/>
                      </a:lnTo>
                      <a:cubicBezTo>
                        <a:pt x="26611" y="852"/>
                        <a:pt x="26720" y="892"/>
                        <a:pt x="26841" y="892"/>
                      </a:cubicBezTo>
                      <a:lnTo>
                        <a:pt x="27871" y="892"/>
                      </a:lnTo>
                      <a:cubicBezTo>
                        <a:pt x="27992" y="892"/>
                        <a:pt x="28078" y="852"/>
                        <a:pt x="28061" y="811"/>
                      </a:cubicBezTo>
                      <a:lnTo>
                        <a:pt x="27934" y="460"/>
                      </a:lnTo>
                      <a:cubicBezTo>
                        <a:pt x="27929" y="420"/>
                        <a:pt x="27813" y="386"/>
                        <a:pt x="27698" y="386"/>
                      </a:cubicBezTo>
                      <a:close/>
                      <a:moveTo>
                        <a:pt x="30777" y="386"/>
                      </a:moveTo>
                      <a:lnTo>
                        <a:pt x="28763" y="386"/>
                      </a:lnTo>
                      <a:cubicBezTo>
                        <a:pt x="28636" y="386"/>
                        <a:pt x="28550" y="420"/>
                        <a:pt x="28573" y="460"/>
                      </a:cubicBezTo>
                      <a:lnTo>
                        <a:pt x="28711" y="811"/>
                      </a:lnTo>
                      <a:cubicBezTo>
                        <a:pt x="28723" y="852"/>
                        <a:pt x="28838" y="892"/>
                        <a:pt x="28964" y="892"/>
                      </a:cubicBezTo>
                      <a:lnTo>
                        <a:pt x="31013" y="892"/>
                      </a:lnTo>
                      <a:cubicBezTo>
                        <a:pt x="31134" y="892"/>
                        <a:pt x="31220" y="852"/>
                        <a:pt x="31197" y="811"/>
                      </a:cubicBezTo>
                      <a:lnTo>
                        <a:pt x="31042" y="460"/>
                      </a:lnTo>
                      <a:cubicBezTo>
                        <a:pt x="31013" y="420"/>
                        <a:pt x="30898" y="386"/>
                        <a:pt x="30777" y="386"/>
                      </a:cubicBezTo>
                      <a:close/>
                      <a:moveTo>
                        <a:pt x="30259" y="1565"/>
                      </a:moveTo>
                      <a:lnTo>
                        <a:pt x="31307" y="1565"/>
                      </a:lnTo>
                      <a:cubicBezTo>
                        <a:pt x="31427" y="1565"/>
                        <a:pt x="31514" y="1531"/>
                        <a:pt x="31497" y="1485"/>
                      </a:cubicBezTo>
                      <a:lnTo>
                        <a:pt x="31330" y="1116"/>
                      </a:lnTo>
                      <a:cubicBezTo>
                        <a:pt x="31307" y="1076"/>
                        <a:pt x="31192" y="1042"/>
                        <a:pt x="31071" y="1042"/>
                      </a:cubicBezTo>
                      <a:lnTo>
                        <a:pt x="30041" y="1042"/>
                      </a:lnTo>
                      <a:cubicBezTo>
                        <a:pt x="29920" y="1042"/>
                        <a:pt x="29833" y="1076"/>
                        <a:pt x="29845" y="1116"/>
                      </a:cubicBezTo>
                      <a:lnTo>
                        <a:pt x="30000" y="1485"/>
                      </a:lnTo>
                      <a:cubicBezTo>
                        <a:pt x="30012" y="1531"/>
                        <a:pt x="30133" y="1565"/>
                        <a:pt x="30259" y="1565"/>
                      </a:cubicBezTo>
                      <a:close/>
                      <a:moveTo>
                        <a:pt x="28101" y="1565"/>
                      </a:moveTo>
                      <a:lnTo>
                        <a:pt x="29149" y="1565"/>
                      </a:lnTo>
                      <a:cubicBezTo>
                        <a:pt x="29269" y="1565"/>
                        <a:pt x="29367" y="1531"/>
                        <a:pt x="29344" y="1485"/>
                      </a:cubicBezTo>
                      <a:lnTo>
                        <a:pt x="29200" y="1116"/>
                      </a:lnTo>
                      <a:cubicBezTo>
                        <a:pt x="29183" y="1076"/>
                        <a:pt x="29068" y="1042"/>
                        <a:pt x="28947" y="1042"/>
                      </a:cubicBezTo>
                      <a:lnTo>
                        <a:pt x="27917" y="1042"/>
                      </a:lnTo>
                      <a:cubicBezTo>
                        <a:pt x="27796" y="1042"/>
                        <a:pt x="27710" y="1076"/>
                        <a:pt x="27727" y="1116"/>
                      </a:cubicBezTo>
                      <a:lnTo>
                        <a:pt x="27854" y="1485"/>
                      </a:lnTo>
                      <a:cubicBezTo>
                        <a:pt x="27859" y="1531"/>
                        <a:pt x="27975" y="1565"/>
                        <a:pt x="28101" y="1565"/>
                      </a:cubicBezTo>
                      <a:close/>
                      <a:moveTo>
                        <a:pt x="25949" y="1565"/>
                      </a:moveTo>
                      <a:lnTo>
                        <a:pt x="26996" y="1565"/>
                      </a:lnTo>
                      <a:cubicBezTo>
                        <a:pt x="27123" y="1565"/>
                        <a:pt x="27215" y="1531"/>
                        <a:pt x="27198" y="1485"/>
                      </a:cubicBezTo>
                      <a:lnTo>
                        <a:pt x="27077" y="1116"/>
                      </a:lnTo>
                      <a:cubicBezTo>
                        <a:pt x="27065" y="1076"/>
                        <a:pt x="26956" y="1042"/>
                        <a:pt x="26824" y="1042"/>
                      </a:cubicBezTo>
                      <a:lnTo>
                        <a:pt x="25799" y="1042"/>
                      </a:lnTo>
                      <a:cubicBezTo>
                        <a:pt x="25673" y="1042"/>
                        <a:pt x="25581" y="1076"/>
                        <a:pt x="25598" y="1116"/>
                      </a:cubicBezTo>
                      <a:lnTo>
                        <a:pt x="25696" y="1485"/>
                      </a:lnTo>
                      <a:cubicBezTo>
                        <a:pt x="25713" y="1531"/>
                        <a:pt x="25828" y="1565"/>
                        <a:pt x="25949" y="1565"/>
                      </a:cubicBezTo>
                      <a:close/>
                      <a:moveTo>
                        <a:pt x="23791" y="1565"/>
                      </a:moveTo>
                      <a:lnTo>
                        <a:pt x="24838" y="1565"/>
                      </a:lnTo>
                      <a:cubicBezTo>
                        <a:pt x="24965" y="1565"/>
                        <a:pt x="25057" y="1531"/>
                        <a:pt x="25051" y="1485"/>
                      </a:cubicBezTo>
                      <a:lnTo>
                        <a:pt x="24953" y="1116"/>
                      </a:lnTo>
                      <a:cubicBezTo>
                        <a:pt x="24942" y="1076"/>
                        <a:pt x="24832" y="1042"/>
                        <a:pt x="24712" y="1042"/>
                      </a:cubicBezTo>
                      <a:lnTo>
                        <a:pt x="23681" y="1042"/>
                      </a:lnTo>
                      <a:cubicBezTo>
                        <a:pt x="23561" y="1042"/>
                        <a:pt x="23463" y="1076"/>
                        <a:pt x="23474" y="1116"/>
                      </a:cubicBezTo>
                      <a:lnTo>
                        <a:pt x="23549" y="1485"/>
                      </a:lnTo>
                      <a:cubicBezTo>
                        <a:pt x="23561" y="1531"/>
                        <a:pt x="23670" y="1565"/>
                        <a:pt x="23791" y="1565"/>
                      </a:cubicBezTo>
                      <a:close/>
                      <a:moveTo>
                        <a:pt x="21638" y="1565"/>
                      </a:moveTo>
                      <a:lnTo>
                        <a:pt x="22692" y="1565"/>
                      </a:lnTo>
                      <a:cubicBezTo>
                        <a:pt x="22812" y="1565"/>
                        <a:pt x="22905" y="1531"/>
                        <a:pt x="22899" y="1485"/>
                      </a:cubicBezTo>
                      <a:lnTo>
                        <a:pt x="22824" y="1116"/>
                      </a:lnTo>
                      <a:cubicBezTo>
                        <a:pt x="22818" y="1076"/>
                        <a:pt x="22709" y="1042"/>
                        <a:pt x="22588" y="1042"/>
                      </a:cubicBezTo>
                      <a:lnTo>
                        <a:pt x="21558" y="1042"/>
                      </a:lnTo>
                      <a:cubicBezTo>
                        <a:pt x="21437" y="1042"/>
                        <a:pt x="21345" y="1076"/>
                        <a:pt x="21351" y="1116"/>
                      </a:cubicBezTo>
                      <a:lnTo>
                        <a:pt x="21408" y="1485"/>
                      </a:lnTo>
                      <a:cubicBezTo>
                        <a:pt x="21408" y="1531"/>
                        <a:pt x="21518" y="1565"/>
                        <a:pt x="21638" y="1565"/>
                      </a:cubicBezTo>
                      <a:close/>
                      <a:moveTo>
                        <a:pt x="19486" y="1565"/>
                      </a:moveTo>
                      <a:lnTo>
                        <a:pt x="20539" y="1565"/>
                      </a:lnTo>
                      <a:cubicBezTo>
                        <a:pt x="20660" y="1565"/>
                        <a:pt x="20764" y="1531"/>
                        <a:pt x="20752" y="1485"/>
                      </a:cubicBezTo>
                      <a:lnTo>
                        <a:pt x="20706" y="1116"/>
                      </a:lnTo>
                      <a:cubicBezTo>
                        <a:pt x="20695" y="1076"/>
                        <a:pt x="20597" y="1042"/>
                        <a:pt x="20476" y="1042"/>
                      </a:cubicBezTo>
                      <a:lnTo>
                        <a:pt x="19446" y="1042"/>
                      </a:lnTo>
                      <a:cubicBezTo>
                        <a:pt x="19325" y="1042"/>
                        <a:pt x="19221" y="1076"/>
                        <a:pt x="19227" y="1116"/>
                      </a:cubicBezTo>
                      <a:lnTo>
                        <a:pt x="19268" y="1485"/>
                      </a:lnTo>
                      <a:cubicBezTo>
                        <a:pt x="19256" y="1531"/>
                        <a:pt x="19360" y="1565"/>
                        <a:pt x="19486" y="1565"/>
                      </a:cubicBezTo>
                      <a:close/>
                      <a:moveTo>
                        <a:pt x="17328" y="1565"/>
                      </a:moveTo>
                      <a:lnTo>
                        <a:pt x="18381" y="1565"/>
                      </a:lnTo>
                      <a:cubicBezTo>
                        <a:pt x="18502" y="1565"/>
                        <a:pt x="18606" y="1531"/>
                        <a:pt x="18606" y="1485"/>
                      </a:cubicBezTo>
                      <a:lnTo>
                        <a:pt x="18571" y="1116"/>
                      </a:lnTo>
                      <a:cubicBezTo>
                        <a:pt x="18571" y="1076"/>
                        <a:pt x="18468" y="1042"/>
                        <a:pt x="18341" y="1042"/>
                      </a:cubicBezTo>
                      <a:lnTo>
                        <a:pt x="17317" y="1042"/>
                      </a:lnTo>
                      <a:cubicBezTo>
                        <a:pt x="17190" y="1042"/>
                        <a:pt x="17092" y="1076"/>
                        <a:pt x="17092" y="1116"/>
                      </a:cubicBezTo>
                      <a:lnTo>
                        <a:pt x="17098" y="1485"/>
                      </a:lnTo>
                      <a:cubicBezTo>
                        <a:pt x="17098" y="1531"/>
                        <a:pt x="17207" y="1565"/>
                        <a:pt x="17328" y="1565"/>
                      </a:cubicBezTo>
                      <a:close/>
                      <a:moveTo>
                        <a:pt x="15176" y="1565"/>
                      </a:moveTo>
                      <a:lnTo>
                        <a:pt x="16229" y="1565"/>
                      </a:lnTo>
                      <a:cubicBezTo>
                        <a:pt x="16350" y="1565"/>
                        <a:pt x="16453" y="1531"/>
                        <a:pt x="16453" y="1485"/>
                      </a:cubicBezTo>
                      <a:lnTo>
                        <a:pt x="16453" y="1116"/>
                      </a:lnTo>
                      <a:cubicBezTo>
                        <a:pt x="16453" y="1076"/>
                        <a:pt x="16350" y="1042"/>
                        <a:pt x="16229" y="1042"/>
                      </a:cubicBezTo>
                      <a:lnTo>
                        <a:pt x="15199" y="1042"/>
                      </a:lnTo>
                      <a:cubicBezTo>
                        <a:pt x="15078" y="1042"/>
                        <a:pt x="14974" y="1076"/>
                        <a:pt x="14974" y="1116"/>
                      </a:cubicBezTo>
                      <a:lnTo>
                        <a:pt x="14963" y="1485"/>
                      </a:lnTo>
                      <a:cubicBezTo>
                        <a:pt x="14951" y="1531"/>
                        <a:pt x="15049" y="1565"/>
                        <a:pt x="15176" y="1565"/>
                      </a:cubicBezTo>
                      <a:close/>
                      <a:moveTo>
                        <a:pt x="13018" y="1565"/>
                      </a:moveTo>
                      <a:lnTo>
                        <a:pt x="14071" y="1565"/>
                      </a:lnTo>
                      <a:cubicBezTo>
                        <a:pt x="14192" y="1565"/>
                        <a:pt x="14301" y="1531"/>
                        <a:pt x="14301" y="1485"/>
                      </a:cubicBezTo>
                      <a:lnTo>
                        <a:pt x="14324" y="1116"/>
                      </a:lnTo>
                      <a:cubicBezTo>
                        <a:pt x="14324" y="1076"/>
                        <a:pt x="14226" y="1042"/>
                        <a:pt x="14105" y="1042"/>
                      </a:cubicBezTo>
                      <a:lnTo>
                        <a:pt x="13075" y="1042"/>
                      </a:lnTo>
                      <a:cubicBezTo>
                        <a:pt x="12954" y="1042"/>
                        <a:pt x="12857" y="1076"/>
                        <a:pt x="12845" y="1116"/>
                      </a:cubicBezTo>
                      <a:lnTo>
                        <a:pt x="12811" y="1485"/>
                      </a:lnTo>
                      <a:cubicBezTo>
                        <a:pt x="12799" y="1531"/>
                        <a:pt x="12897" y="1565"/>
                        <a:pt x="13018" y="1565"/>
                      </a:cubicBezTo>
                      <a:close/>
                      <a:moveTo>
                        <a:pt x="10871" y="1565"/>
                      </a:moveTo>
                      <a:lnTo>
                        <a:pt x="11919" y="1565"/>
                      </a:lnTo>
                      <a:cubicBezTo>
                        <a:pt x="12045" y="1565"/>
                        <a:pt x="12149" y="1531"/>
                        <a:pt x="12160" y="1485"/>
                      </a:cubicBezTo>
                      <a:lnTo>
                        <a:pt x="12201" y="1116"/>
                      </a:lnTo>
                      <a:cubicBezTo>
                        <a:pt x="12206" y="1076"/>
                        <a:pt x="12109" y="1042"/>
                        <a:pt x="11988" y="1042"/>
                      </a:cubicBezTo>
                      <a:lnTo>
                        <a:pt x="10958" y="1042"/>
                      </a:lnTo>
                      <a:cubicBezTo>
                        <a:pt x="10837" y="1042"/>
                        <a:pt x="10727" y="1076"/>
                        <a:pt x="10716" y="1116"/>
                      </a:cubicBezTo>
                      <a:lnTo>
                        <a:pt x="10653" y="1485"/>
                      </a:lnTo>
                      <a:cubicBezTo>
                        <a:pt x="10647" y="1531"/>
                        <a:pt x="10739" y="1565"/>
                        <a:pt x="10871" y="1565"/>
                      </a:cubicBezTo>
                      <a:close/>
                      <a:moveTo>
                        <a:pt x="8713" y="1565"/>
                      </a:moveTo>
                      <a:lnTo>
                        <a:pt x="9761" y="1565"/>
                      </a:lnTo>
                      <a:cubicBezTo>
                        <a:pt x="9887" y="1565"/>
                        <a:pt x="9991" y="1531"/>
                        <a:pt x="10008" y="1485"/>
                      </a:cubicBezTo>
                      <a:lnTo>
                        <a:pt x="10077" y="1116"/>
                      </a:lnTo>
                      <a:cubicBezTo>
                        <a:pt x="10089" y="1076"/>
                        <a:pt x="9991" y="1042"/>
                        <a:pt x="9870" y="1042"/>
                      </a:cubicBezTo>
                      <a:lnTo>
                        <a:pt x="8834" y="1042"/>
                      </a:lnTo>
                      <a:cubicBezTo>
                        <a:pt x="8713" y="1042"/>
                        <a:pt x="8604" y="1076"/>
                        <a:pt x="8592" y="1116"/>
                      </a:cubicBezTo>
                      <a:lnTo>
                        <a:pt x="8506" y="1485"/>
                      </a:lnTo>
                      <a:cubicBezTo>
                        <a:pt x="8494" y="1531"/>
                        <a:pt x="8592" y="1565"/>
                        <a:pt x="8713" y="1565"/>
                      </a:cubicBezTo>
                      <a:close/>
                      <a:moveTo>
                        <a:pt x="6561" y="1565"/>
                      </a:moveTo>
                      <a:lnTo>
                        <a:pt x="7614" y="1565"/>
                      </a:lnTo>
                      <a:cubicBezTo>
                        <a:pt x="7735" y="1565"/>
                        <a:pt x="7850" y="1531"/>
                        <a:pt x="7856" y="1485"/>
                      </a:cubicBezTo>
                      <a:lnTo>
                        <a:pt x="7948" y="1116"/>
                      </a:lnTo>
                      <a:cubicBezTo>
                        <a:pt x="7965" y="1076"/>
                        <a:pt x="7873" y="1042"/>
                        <a:pt x="7746" y="1042"/>
                      </a:cubicBezTo>
                      <a:lnTo>
                        <a:pt x="6722" y="1042"/>
                      </a:lnTo>
                      <a:cubicBezTo>
                        <a:pt x="6595" y="1042"/>
                        <a:pt x="6492" y="1076"/>
                        <a:pt x="6475" y="1116"/>
                      </a:cubicBezTo>
                      <a:lnTo>
                        <a:pt x="6365" y="1485"/>
                      </a:lnTo>
                      <a:cubicBezTo>
                        <a:pt x="6348" y="1531"/>
                        <a:pt x="6434" y="1565"/>
                        <a:pt x="6561" y="1565"/>
                      </a:cubicBezTo>
                      <a:close/>
                      <a:moveTo>
                        <a:pt x="4403" y="1565"/>
                      </a:moveTo>
                      <a:lnTo>
                        <a:pt x="5456" y="1565"/>
                      </a:lnTo>
                      <a:cubicBezTo>
                        <a:pt x="5577" y="1565"/>
                        <a:pt x="5692" y="1531"/>
                        <a:pt x="5703" y="1485"/>
                      </a:cubicBezTo>
                      <a:lnTo>
                        <a:pt x="5818" y="1116"/>
                      </a:lnTo>
                      <a:cubicBezTo>
                        <a:pt x="5836" y="1076"/>
                        <a:pt x="5749" y="1042"/>
                        <a:pt x="5617" y="1042"/>
                      </a:cubicBezTo>
                      <a:lnTo>
                        <a:pt x="4593" y="1042"/>
                      </a:lnTo>
                      <a:cubicBezTo>
                        <a:pt x="4466" y="1042"/>
                        <a:pt x="4351" y="1076"/>
                        <a:pt x="4339" y="1116"/>
                      </a:cubicBezTo>
                      <a:lnTo>
                        <a:pt x="4207" y="1485"/>
                      </a:lnTo>
                      <a:cubicBezTo>
                        <a:pt x="4196" y="1531"/>
                        <a:pt x="4282" y="1565"/>
                        <a:pt x="4403" y="1565"/>
                      </a:cubicBezTo>
                      <a:close/>
                      <a:moveTo>
                        <a:pt x="1209" y="1565"/>
                      </a:moveTo>
                      <a:lnTo>
                        <a:pt x="3298" y="1565"/>
                      </a:lnTo>
                      <a:cubicBezTo>
                        <a:pt x="3419" y="1565"/>
                        <a:pt x="3534" y="1531"/>
                        <a:pt x="3557" y="1485"/>
                      </a:cubicBezTo>
                      <a:lnTo>
                        <a:pt x="3689" y="1116"/>
                      </a:lnTo>
                      <a:cubicBezTo>
                        <a:pt x="3706" y="1076"/>
                        <a:pt x="3620" y="1042"/>
                        <a:pt x="3499" y="1042"/>
                      </a:cubicBezTo>
                      <a:lnTo>
                        <a:pt x="1439" y="1042"/>
                      </a:lnTo>
                      <a:cubicBezTo>
                        <a:pt x="1318" y="1042"/>
                        <a:pt x="1203" y="1076"/>
                        <a:pt x="1180" y="1116"/>
                      </a:cubicBezTo>
                      <a:lnTo>
                        <a:pt x="1013" y="1485"/>
                      </a:lnTo>
                      <a:cubicBezTo>
                        <a:pt x="1002" y="1531"/>
                        <a:pt x="1088" y="1565"/>
                        <a:pt x="1209" y="1565"/>
                      </a:cubicBezTo>
                      <a:close/>
                      <a:moveTo>
                        <a:pt x="26732" y="2273"/>
                      </a:moveTo>
                      <a:lnTo>
                        <a:pt x="27802" y="2273"/>
                      </a:lnTo>
                      <a:cubicBezTo>
                        <a:pt x="27934" y="2273"/>
                        <a:pt x="28021" y="2233"/>
                        <a:pt x="28003" y="2187"/>
                      </a:cubicBezTo>
                      <a:lnTo>
                        <a:pt x="27877" y="1801"/>
                      </a:lnTo>
                      <a:cubicBezTo>
                        <a:pt x="27859" y="1761"/>
                        <a:pt x="27744" y="1727"/>
                        <a:pt x="27618" y="1727"/>
                      </a:cubicBezTo>
                      <a:lnTo>
                        <a:pt x="26565" y="1727"/>
                      </a:lnTo>
                      <a:cubicBezTo>
                        <a:pt x="26444" y="1727"/>
                        <a:pt x="26352" y="1761"/>
                        <a:pt x="26363" y="1801"/>
                      </a:cubicBezTo>
                      <a:lnTo>
                        <a:pt x="26478" y="2187"/>
                      </a:lnTo>
                      <a:cubicBezTo>
                        <a:pt x="26490" y="2227"/>
                        <a:pt x="26605" y="2273"/>
                        <a:pt x="26732" y="2273"/>
                      </a:cubicBezTo>
                      <a:close/>
                      <a:moveTo>
                        <a:pt x="24533" y="2273"/>
                      </a:moveTo>
                      <a:lnTo>
                        <a:pt x="25604" y="2273"/>
                      </a:lnTo>
                      <a:cubicBezTo>
                        <a:pt x="25730" y="2273"/>
                        <a:pt x="25828" y="2233"/>
                        <a:pt x="25811" y="2187"/>
                      </a:cubicBezTo>
                      <a:lnTo>
                        <a:pt x="25701" y="1801"/>
                      </a:lnTo>
                      <a:cubicBezTo>
                        <a:pt x="25690" y="1761"/>
                        <a:pt x="25581" y="1727"/>
                        <a:pt x="25454" y="1727"/>
                      </a:cubicBezTo>
                      <a:lnTo>
                        <a:pt x="24401" y="1727"/>
                      </a:lnTo>
                      <a:cubicBezTo>
                        <a:pt x="24280" y="1727"/>
                        <a:pt x="24188" y="1761"/>
                        <a:pt x="24194" y="1801"/>
                      </a:cubicBezTo>
                      <a:lnTo>
                        <a:pt x="24280" y="2187"/>
                      </a:lnTo>
                      <a:cubicBezTo>
                        <a:pt x="24286" y="2227"/>
                        <a:pt x="24401" y="2273"/>
                        <a:pt x="24533" y="2273"/>
                      </a:cubicBezTo>
                      <a:close/>
                      <a:moveTo>
                        <a:pt x="22329" y="2273"/>
                      </a:moveTo>
                      <a:lnTo>
                        <a:pt x="23399" y="2273"/>
                      </a:lnTo>
                      <a:cubicBezTo>
                        <a:pt x="23532" y="2273"/>
                        <a:pt x="23624" y="2233"/>
                        <a:pt x="23618" y="2187"/>
                      </a:cubicBezTo>
                      <a:lnTo>
                        <a:pt x="23538" y="1801"/>
                      </a:lnTo>
                      <a:cubicBezTo>
                        <a:pt x="23532" y="1761"/>
                        <a:pt x="23417" y="1727"/>
                        <a:pt x="23296" y="1727"/>
                      </a:cubicBezTo>
                      <a:lnTo>
                        <a:pt x="22243" y="1727"/>
                      </a:lnTo>
                      <a:cubicBezTo>
                        <a:pt x="22122" y="1727"/>
                        <a:pt x="22018" y="1761"/>
                        <a:pt x="22030" y="1801"/>
                      </a:cubicBezTo>
                      <a:lnTo>
                        <a:pt x="22093" y="2187"/>
                      </a:lnTo>
                      <a:cubicBezTo>
                        <a:pt x="22093" y="2227"/>
                        <a:pt x="22202" y="2273"/>
                        <a:pt x="22329" y="2273"/>
                      </a:cubicBezTo>
                      <a:close/>
                      <a:moveTo>
                        <a:pt x="20131" y="2273"/>
                      </a:moveTo>
                      <a:lnTo>
                        <a:pt x="21201" y="2273"/>
                      </a:lnTo>
                      <a:cubicBezTo>
                        <a:pt x="21328" y="2273"/>
                        <a:pt x="21426" y="2233"/>
                        <a:pt x="21414" y="2187"/>
                      </a:cubicBezTo>
                      <a:lnTo>
                        <a:pt x="21357" y="1801"/>
                      </a:lnTo>
                      <a:cubicBezTo>
                        <a:pt x="21351" y="1761"/>
                        <a:pt x="21241" y="1727"/>
                        <a:pt x="21121" y="1727"/>
                      </a:cubicBezTo>
                      <a:lnTo>
                        <a:pt x="20073" y="1727"/>
                      </a:lnTo>
                      <a:cubicBezTo>
                        <a:pt x="19947" y="1727"/>
                        <a:pt x="19849" y="1761"/>
                        <a:pt x="19855" y="1801"/>
                      </a:cubicBezTo>
                      <a:lnTo>
                        <a:pt x="19901" y="2187"/>
                      </a:lnTo>
                      <a:cubicBezTo>
                        <a:pt x="19889" y="2227"/>
                        <a:pt x="19998" y="2273"/>
                        <a:pt x="20131" y="2273"/>
                      </a:cubicBezTo>
                      <a:close/>
                      <a:moveTo>
                        <a:pt x="17927" y="2273"/>
                      </a:moveTo>
                      <a:lnTo>
                        <a:pt x="18997" y="2273"/>
                      </a:lnTo>
                      <a:cubicBezTo>
                        <a:pt x="19129" y="2273"/>
                        <a:pt x="19227" y="2233"/>
                        <a:pt x="19221" y="2187"/>
                      </a:cubicBezTo>
                      <a:lnTo>
                        <a:pt x="19187" y="1801"/>
                      </a:lnTo>
                      <a:cubicBezTo>
                        <a:pt x="19181" y="1761"/>
                        <a:pt x="19078" y="1727"/>
                        <a:pt x="18951" y="1727"/>
                      </a:cubicBezTo>
                      <a:lnTo>
                        <a:pt x="17898" y="1727"/>
                      </a:lnTo>
                      <a:cubicBezTo>
                        <a:pt x="17777" y="1727"/>
                        <a:pt x="17673" y="1761"/>
                        <a:pt x="17673" y="1801"/>
                      </a:cubicBezTo>
                      <a:lnTo>
                        <a:pt x="17691" y="2187"/>
                      </a:lnTo>
                      <a:cubicBezTo>
                        <a:pt x="17691" y="2227"/>
                        <a:pt x="17800" y="2273"/>
                        <a:pt x="17927" y="2273"/>
                      </a:cubicBezTo>
                      <a:close/>
                      <a:moveTo>
                        <a:pt x="15717" y="2273"/>
                      </a:moveTo>
                      <a:lnTo>
                        <a:pt x="16793" y="2273"/>
                      </a:lnTo>
                      <a:cubicBezTo>
                        <a:pt x="16920" y="2273"/>
                        <a:pt x="17017" y="2233"/>
                        <a:pt x="17017" y="2187"/>
                      </a:cubicBezTo>
                      <a:lnTo>
                        <a:pt x="17012" y="1801"/>
                      </a:lnTo>
                      <a:cubicBezTo>
                        <a:pt x="17012" y="1761"/>
                        <a:pt x="16914" y="1727"/>
                        <a:pt x="16781" y="1727"/>
                      </a:cubicBezTo>
                      <a:lnTo>
                        <a:pt x="15734" y="1727"/>
                      </a:lnTo>
                      <a:cubicBezTo>
                        <a:pt x="15613" y="1727"/>
                        <a:pt x="15504" y="1761"/>
                        <a:pt x="15504" y="1801"/>
                      </a:cubicBezTo>
                      <a:lnTo>
                        <a:pt x="15498" y="2187"/>
                      </a:lnTo>
                      <a:cubicBezTo>
                        <a:pt x="15487" y="2227"/>
                        <a:pt x="15596" y="2273"/>
                        <a:pt x="15717" y="2273"/>
                      </a:cubicBezTo>
                      <a:close/>
                      <a:moveTo>
                        <a:pt x="13518" y="2273"/>
                      </a:moveTo>
                      <a:lnTo>
                        <a:pt x="14589" y="2273"/>
                      </a:lnTo>
                      <a:cubicBezTo>
                        <a:pt x="14721" y="2273"/>
                        <a:pt x="14819" y="2233"/>
                        <a:pt x="14825" y="2187"/>
                      </a:cubicBezTo>
                      <a:lnTo>
                        <a:pt x="14842" y="1801"/>
                      </a:lnTo>
                      <a:cubicBezTo>
                        <a:pt x="14842" y="1761"/>
                        <a:pt x="14738" y="1727"/>
                        <a:pt x="14618" y="1727"/>
                      </a:cubicBezTo>
                      <a:lnTo>
                        <a:pt x="13570" y="1727"/>
                      </a:lnTo>
                      <a:cubicBezTo>
                        <a:pt x="13444" y="1727"/>
                        <a:pt x="13340" y="1761"/>
                        <a:pt x="13329" y="1801"/>
                      </a:cubicBezTo>
                      <a:lnTo>
                        <a:pt x="13294" y="2187"/>
                      </a:lnTo>
                      <a:cubicBezTo>
                        <a:pt x="13294" y="2227"/>
                        <a:pt x="13398" y="2273"/>
                        <a:pt x="13518" y="2273"/>
                      </a:cubicBezTo>
                      <a:close/>
                      <a:moveTo>
                        <a:pt x="11314" y="2273"/>
                      </a:moveTo>
                      <a:lnTo>
                        <a:pt x="12390" y="2273"/>
                      </a:lnTo>
                      <a:cubicBezTo>
                        <a:pt x="12517" y="2273"/>
                        <a:pt x="12626" y="2233"/>
                        <a:pt x="12626" y="2187"/>
                      </a:cubicBezTo>
                      <a:lnTo>
                        <a:pt x="12667" y="1801"/>
                      </a:lnTo>
                      <a:cubicBezTo>
                        <a:pt x="12678" y="1761"/>
                        <a:pt x="12575" y="1727"/>
                        <a:pt x="12454" y="1727"/>
                      </a:cubicBezTo>
                      <a:lnTo>
                        <a:pt x="11401" y="1727"/>
                      </a:lnTo>
                      <a:cubicBezTo>
                        <a:pt x="11280" y="1727"/>
                        <a:pt x="11170" y="1761"/>
                        <a:pt x="11165" y="1801"/>
                      </a:cubicBezTo>
                      <a:lnTo>
                        <a:pt x="11107" y="2187"/>
                      </a:lnTo>
                      <a:cubicBezTo>
                        <a:pt x="11096" y="2227"/>
                        <a:pt x="11193" y="2273"/>
                        <a:pt x="11314" y="2273"/>
                      </a:cubicBezTo>
                      <a:close/>
                      <a:moveTo>
                        <a:pt x="9116" y="2273"/>
                      </a:moveTo>
                      <a:lnTo>
                        <a:pt x="10186" y="2273"/>
                      </a:lnTo>
                      <a:cubicBezTo>
                        <a:pt x="10319" y="2273"/>
                        <a:pt x="10422" y="2233"/>
                        <a:pt x="10434" y="2187"/>
                      </a:cubicBezTo>
                      <a:lnTo>
                        <a:pt x="10497" y="1801"/>
                      </a:lnTo>
                      <a:cubicBezTo>
                        <a:pt x="10503" y="1761"/>
                        <a:pt x="10411" y="1727"/>
                        <a:pt x="10278" y="1727"/>
                      </a:cubicBezTo>
                      <a:lnTo>
                        <a:pt x="9231" y="1727"/>
                      </a:lnTo>
                      <a:cubicBezTo>
                        <a:pt x="9110" y="1727"/>
                        <a:pt x="8995" y="1761"/>
                        <a:pt x="8984" y="1801"/>
                      </a:cubicBezTo>
                      <a:lnTo>
                        <a:pt x="8909" y="2187"/>
                      </a:lnTo>
                      <a:cubicBezTo>
                        <a:pt x="8892" y="2227"/>
                        <a:pt x="8989" y="2273"/>
                        <a:pt x="9116" y="2273"/>
                      </a:cubicBezTo>
                      <a:close/>
                      <a:moveTo>
                        <a:pt x="6912" y="2273"/>
                      </a:moveTo>
                      <a:lnTo>
                        <a:pt x="7988" y="2273"/>
                      </a:lnTo>
                      <a:cubicBezTo>
                        <a:pt x="8115" y="2273"/>
                        <a:pt x="8224" y="2233"/>
                        <a:pt x="8236" y="2187"/>
                      </a:cubicBezTo>
                      <a:lnTo>
                        <a:pt x="8322" y="1801"/>
                      </a:lnTo>
                      <a:cubicBezTo>
                        <a:pt x="8333" y="1761"/>
                        <a:pt x="8247" y="1727"/>
                        <a:pt x="8115" y="1727"/>
                      </a:cubicBezTo>
                      <a:lnTo>
                        <a:pt x="7067" y="1727"/>
                      </a:lnTo>
                      <a:cubicBezTo>
                        <a:pt x="6941" y="1727"/>
                        <a:pt x="6826" y="1761"/>
                        <a:pt x="6814" y="1801"/>
                      </a:cubicBezTo>
                      <a:lnTo>
                        <a:pt x="6705" y="2187"/>
                      </a:lnTo>
                      <a:cubicBezTo>
                        <a:pt x="6699" y="2227"/>
                        <a:pt x="6791" y="2273"/>
                        <a:pt x="6912" y="2273"/>
                      </a:cubicBezTo>
                      <a:close/>
                      <a:moveTo>
                        <a:pt x="4714" y="2273"/>
                      </a:moveTo>
                      <a:lnTo>
                        <a:pt x="5784" y="2273"/>
                      </a:lnTo>
                      <a:cubicBezTo>
                        <a:pt x="5916" y="2273"/>
                        <a:pt x="6031" y="2233"/>
                        <a:pt x="6043" y="2187"/>
                      </a:cubicBezTo>
                      <a:lnTo>
                        <a:pt x="6158" y="1801"/>
                      </a:lnTo>
                      <a:cubicBezTo>
                        <a:pt x="6170" y="1761"/>
                        <a:pt x="6077" y="1727"/>
                        <a:pt x="5957" y="1727"/>
                      </a:cubicBezTo>
                      <a:lnTo>
                        <a:pt x="4903" y="1727"/>
                      </a:lnTo>
                      <a:cubicBezTo>
                        <a:pt x="4783" y="1727"/>
                        <a:pt x="4668" y="1761"/>
                        <a:pt x="4645" y="1801"/>
                      </a:cubicBezTo>
                      <a:lnTo>
                        <a:pt x="4518" y="2187"/>
                      </a:lnTo>
                      <a:cubicBezTo>
                        <a:pt x="4495" y="2227"/>
                        <a:pt x="4593" y="2273"/>
                        <a:pt x="4714" y="2273"/>
                      </a:cubicBezTo>
                      <a:close/>
                      <a:moveTo>
                        <a:pt x="892" y="2273"/>
                      </a:moveTo>
                      <a:lnTo>
                        <a:pt x="3586" y="2273"/>
                      </a:lnTo>
                      <a:cubicBezTo>
                        <a:pt x="3712" y="2273"/>
                        <a:pt x="3827" y="2233"/>
                        <a:pt x="3845" y="2187"/>
                      </a:cubicBezTo>
                      <a:lnTo>
                        <a:pt x="3977" y="1801"/>
                      </a:lnTo>
                      <a:cubicBezTo>
                        <a:pt x="3994" y="1761"/>
                        <a:pt x="3908" y="1727"/>
                        <a:pt x="3776" y="1727"/>
                      </a:cubicBezTo>
                      <a:lnTo>
                        <a:pt x="1140" y="1727"/>
                      </a:lnTo>
                      <a:cubicBezTo>
                        <a:pt x="1013" y="1727"/>
                        <a:pt x="892" y="1761"/>
                        <a:pt x="869" y="1801"/>
                      </a:cubicBezTo>
                      <a:lnTo>
                        <a:pt x="697" y="2187"/>
                      </a:lnTo>
                      <a:cubicBezTo>
                        <a:pt x="685" y="2227"/>
                        <a:pt x="772" y="2273"/>
                        <a:pt x="892" y="2273"/>
                      </a:cubicBezTo>
                      <a:close/>
                      <a:moveTo>
                        <a:pt x="28936" y="2273"/>
                      </a:moveTo>
                      <a:lnTo>
                        <a:pt x="31623" y="2273"/>
                      </a:lnTo>
                      <a:cubicBezTo>
                        <a:pt x="31755" y="2273"/>
                        <a:pt x="31842" y="2233"/>
                        <a:pt x="31819" y="2187"/>
                      </a:cubicBezTo>
                      <a:lnTo>
                        <a:pt x="31646" y="1801"/>
                      </a:lnTo>
                      <a:cubicBezTo>
                        <a:pt x="31623" y="1761"/>
                        <a:pt x="31508" y="1727"/>
                        <a:pt x="31381" y="1727"/>
                      </a:cubicBezTo>
                      <a:lnTo>
                        <a:pt x="28734" y="1727"/>
                      </a:lnTo>
                      <a:cubicBezTo>
                        <a:pt x="28608" y="1727"/>
                        <a:pt x="28516" y="1761"/>
                        <a:pt x="28533" y="1801"/>
                      </a:cubicBezTo>
                      <a:lnTo>
                        <a:pt x="28665" y="2187"/>
                      </a:lnTo>
                      <a:cubicBezTo>
                        <a:pt x="28688" y="2227"/>
                        <a:pt x="28803" y="2273"/>
                        <a:pt x="28936" y="2273"/>
                      </a:cubicBezTo>
                      <a:close/>
                      <a:moveTo>
                        <a:pt x="25840" y="2998"/>
                      </a:moveTo>
                      <a:lnTo>
                        <a:pt x="26933" y="2998"/>
                      </a:lnTo>
                      <a:cubicBezTo>
                        <a:pt x="27065" y="2998"/>
                        <a:pt x="27157" y="2964"/>
                        <a:pt x="27140" y="2912"/>
                      </a:cubicBezTo>
                      <a:lnTo>
                        <a:pt x="27019" y="2515"/>
                      </a:lnTo>
                      <a:cubicBezTo>
                        <a:pt x="27008" y="2463"/>
                        <a:pt x="26893" y="2429"/>
                        <a:pt x="26760" y="2429"/>
                      </a:cubicBezTo>
                      <a:lnTo>
                        <a:pt x="25690" y="2429"/>
                      </a:lnTo>
                      <a:cubicBezTo>
                        <a:pt x="25558" y="2429"/>
                        <a:pt x="25465" y="2463"/>
                        <a:pt x="25483" y="2515"/>
                      </a:cubicBezTo>
                      <a:lnTo>
                        <a:pt x="25586" y="2912"/>
                      </a:lnTo>
                      <a:cubicBezTo>
                        <a:pt x="25598" y="2964"/>
                        <a:pt x="25713" y="2998"/>
                        <a:pt x="25840" y="2998"/>
                      </a:cubicBezTo>
                      <a:close/>
                      <a:moveTo>
                        <a:pt x="23589" y="2998"/>
                      </a:moveTo>
                      <a:lnTo>
                        <a:pt x="24683" y="2998"/>
                      </a:lnTo>
                      <a:cubicBezTo>
                        <a:pt x="24809" y="2998"/>
                        <a:pt x="24901" y="2964"/>
                        <a:pt x="24896" y="2912"/>
                      </a:cubicBezTo>
                      <a:lnTo>
                        <a:pt x="24798" y="2515"/>
                      </a:lnTo>
                      <a:cubicBezTo>
                        <a:pt x="24781" y="2463"/>
                        <a:pt x="24677" y="2429"/>
                        <a:pt x="24545" y="2429"/>
                      </a:cubicBezTo>
                      <a:lnTo>
                        <a:pt x="23474" y="2429"/>
                      </a:lnTo>
                      <a:cubicBezTo>
                        <a:pt x="23342" y="2429"/>
                        <a:pt x="23250" y="2463"/>
                        <a:pt x="23256" y="2515"/>
                      </a:cubicBezTo>
                      <a:lnTo>
                        <a:pt x="23336" y="2912"/>
                      </a:lnTo>
                      <a:cubicBezTo>
                        <a:pt x="23342" y="2964"/>
                        <a:pt x="23457" y="2998"/>
                        <a:pt x="23589" y="2998"/>
                      </a:cubicBezTo>
                      <a:close/>
                      <a:moveTo>
                        <a:pt x="21339" y="2998"/>
                      </a:moveTo>
                      <a:lnTo>
                        <a:pt x="22433" y="2998"/>
                      </a:lnTo>
                      <a:cubicBezTo>
                        <a:pt x="22559" y="2998"/>
                        <a:pt x="22663" y="2964"/>
                        <a:pt x="22651" y="2912"/>
                      </a:cubicBezTo>
                      <a:lnTo>
                        <a:pt x="22582" y="2515"/>
                      </a:lnTo>
                      <a:cubicBezTo>
                        <a:pt x="22577" y="2463"/>
                        <a:pt x="22461" y="2429"/>
                        <a:pt x="22335" y="2429"/>
                      </a:cubicBezTo>
                      <a:lnTo>
                        <a:pt x="21264" y="2429"/>
                      </a:lnTo>
                      <a:cubicBezTo>
                        <a:pt x="21132" y="2429"/>
                        <a:pt x="21034" y="2463"/>
                        <a:pt x="21040" y="2515"/>
                      </a:cubicBezTo>
                      <a:lnTo>
                        <a:pt x="21098" y="2912"/>
                      </a:lnTo>
                      <a:cubicBezTo>
                        <a:pt x="21098" y="2964"/>
                        <a:pt x="21207" y="2998"/>
                        <a:pt x="21339" y="2998"/>
                      </a:cubicBezTo>
                      <a:close/>
                      <a:moveTo>
                        <a:pt x="19083" y="2998"/>
                      </a:moveTo>
                      <a:lnTo>
                        <a:pt x="20177" y="2998"/>
                      </a:lnTo>
                      <a:cubicBezTo>
                        <a:pt x="20309" y="2998"/>
                        <a:pt x="20407" y="2964"/>
                        <a:pt x="20401" y="2912"/>
                      </a:cubicBezTo>
                      <a:lnTo>
                        <a:pt x="20349" y="2515"/>
                      </a:lnTo>
                      <a:cubicBezTo>
                        <a:pt x="20344" y="2463"/>
                        <a:pt x="20234" y="2429"/>
                        <a:pt x="20108" y="2429"/>
                      </a:cubicBezTo>
                      <a:lnTo>
                        <a:pt x="19037" y="2429"/>
                      </a:lnTo>
                      <a:cubicBezTo>
                        <a:pt x="18905" y="2429"/>
                        <a:pt x="18807" y="2463"/>
                        <a:pt x="18813" y="2515"/>
                      </a:cubicBezTo>
                      <a:lnTo>
                        <a:pt x="18842" y="2912"/>
                      </a:lnTo>
                      <a:cubicBezTo>
                        <a:pt x="18847" y="2964"/>
                        <a:pt x="18957" y="2998"/>
                        <a:pt x="19083" y="2998"/>
                      </a:cubicBezTo>
                      <a:close/>
                      <a:moveTo>
                        <a:pt x="16833" y="2998"/>
                      </a:moveTo>
                      <a:lnTo>
                        <a:pt x="17927" y="2998"/>
                      </a:lnTo>
                      <a:cubicBezTo>
                        <a:pt x="18053" y="2998"/>
                        <a:pt x="18163" y="2964"/>
                        <a:pt x="18157" y="2912"/>
                      </a:cubicBezTo>
                      <a:lnTo>
                        <a:pt x="18134" y="2515"/>
                      </a:lnTo>
                      <a:cubicBezTo>
                        <a:pt x="18134" y="2463"/>
                        <a:pt x="18024" y="2429"/>
                        <a:pt x="17898" y="2429"/>
                      </a:cubicBezTo>
                      <a:lnTo>
                        <a:pt x="16827" y="2429"/>
                      </a:lnTo>
                      <a:cubicBezTo>
                        <a:pt x="16695" y="2429"/>
                        <a:pt x="16597" y="2463"/>
                        <a:pt x="16597" y="2515"/>
                      </a:cubicBezTo>
                      <a:lnTo>
                        <a:pt x="16603" y="2912"/>
                      </a:lnTo>
                      <a:cubicBezTo>
                        <a:pt x="16597" y="2964"/>
                        <a:pt x="16707" y="2998"/>
                        <a:pt x="16833" y="2998"/>
                      </a:cubicBezTo>
                      <a:close/>
                      <a:moveTo>
                        <a:pt x="14583" y="2998"/>
                      </a:moveTo>
                      <a:lnTo>
                        <a:pt x="15676" y="2998"/>
                      </a:lnTo>
                      <a:cubicBezTo>
                        <a:pt x="15803" y="2998"/>
                        <a:pt x="15912" y="2964"/>
                        <a:pt x="15912" y="2912"/>
                      </a:cubicBezTo>
                      <a:lnTo>
                        <a:pt x="15918" y="2515"/>
                      </a:lnTo>
                      <a:cubicBezTo>
                        <a:pt x="15918" y="2463"/>
                        <a:pt x="15820" y="2429"/>
                        <a:pt x="15688" y="2429"/>
                      </a:cubicBezTo>
                      <a:lnTo>
                        <a:pt x="14618" y="2429"/>
                      </a:lnTo>
                      <a:cubicBezTo>
                        <a:pt x="14491" y="2429"/>
                        <a:pt x="14382" y="2463"/>
                        <a:pt x="14382" y="2515"/>
                      </a:cubicBezTo>
                      <a:lnTo>
                        <a:pt x="14359" y="2912"/>
                      </a:lnTo>
                      <a:cubicBezTo>
                        <a:pt x="14353" y="2964"/>
                        <a:pt x="14451" y="2998"/>
                        <a:pt x="14583" y="2998"/>
                      </a:cubicBezTo>
                      <a:close/>
                      <a:moveTo>
                        <a:pt x="12339" y="2998"/>
                      </a:moveTo>
                      <a:lnTo>
                        <a:pt x="13432" y="2998"/>
                      </a:lnTo>
                      <a:cubicBezTo>
                        <a:pt x="13559" y="2998"/>
                        <a:pt x="13668" y="2964"/>
                        <a:pt x="13674" y="2912"/>
                      </a:cubicBezTo>
                      <a:lnTo>
                        <a:pt x="13703" y="2515"/>
                      </a:lnTo>
                      <a:cubicBezTo>
                        <a:pt x="13703" y="2463"/>
                        <a:pt x="13605" y="2429"/>
                        <a:pt x="13484" y="2429"/>
                      </a:cubicBezTo>
                      <a:lnTo>
                        <a:pt x="12408" y="2429"/>
                      </a:lnTo>
                      <a:cubicBezTo>
                        <a:pt x="12281" y="2429"/>
                        <a:pt x="12172" y="2463"/>
                        <a:pt x="12166" y="2515"/>
                      </a:cubicBezTo>
                      <a:lnTo>
                        <a:pt x="12114" y="2912"/>
                      </a:lnTo>
                      <a:cubicBezTo>
                        <a:pt x="12103" y="2964"/>
                        <a:pt x="12201" y="2998"/>
                        <a:pt x="12339" y="2998"/>
                      </a:cubicBezTo>
                      <a:close/>
                      <a:moveTo>
                        <a:pt x="10089" y="2998"/>
                      </a:moveTo>
                      <a:lnTo>
                        <a:pt x="11182" y="2998"/>
                      </a:lnTo>
                      <a:cubicBezTo>
                        <a:pt x="11309" y="2998"/>
                        <a:pt x="11424" y="2964"/>
                        <a:pt x="11429" y="2912"/>
                      </a:cubicBezTo>
                      <a:lnTo>
                        <a:pt x="11487" y="2515"/>
                      </a:lnTo>
                      <a:cubicBezTo>
                        <a:pt x="11498" y="2463"/>
                        <a:pt x="11395" y="2429"/>
                        <a:pt x="11268" y="2429"/>
                      </a:cubicBezTo>
                      <a:lnTo>
                        <a:pt x="10192" y="2429"/>
                      </a:lnTo>
                      <a:cubicBezTo>
                        <a:pt x="10066" y="2429"/>
                        <a:pt x="9956" y="2463"/>
                        <a:pt x="9950" y="2515"/>
                      </a:cubicBezTo>
                      <a:lnTo>
                        <a:pt x="9876" y="2912"/>
                      </a:lnTo>
                      <a:cubicBezTo>
                        <a:pt x="9853" y="2964"/>
                        <a:pt x="9956" y="2998"/>
                        <a:pt x="10089" y="2998"/>
                      </a:cubicBezTo>
                      <a:close/>
                      <a:moveTo>
                        <a:pt x="7833" y="2998"/>
                      </a:moveTo>
                      <a:lnTo>
                        <a:pt x="8926" y="2998"/>
                      </a:lnTo>
                      <a:cubicBezTo>
                        <a:pt x="9058" y="2998"/>
                        <a:pt x="9174" y="2964"/>
                        <a:pt x="9179" y="2912"/>
                      </a:cubicBezTo>
                      <a:lnTo>
                        <a:pt x="9260" y="2515"/>
                      </a:lnTo>
                      <a:cubicBezTo>
                        <a:pt x="9266" y="2463"/>
                        <a:pt x="9174" y="2429"/>
                        <a:pt x="9041" y="2429"/>
                      </a:cubicBezTo>
                      <a:lnTo>
                        <a:pt x="7971" y="2429"/>
                      </a:lnTo>
                      <a:cubicBezTo>
                        <a:pt x="7838" y="2429"/>
                        <a:pt x="7729" y="2463"/>
                        <a:pt x="7718" y="2515"/>
                      </a:cubicBezTo>
                      <a:lnTo>
                        <a:pt x="7620" y="2912"/>
                      </a:lnTo>
                      <a:cubicBezTo>
                        <a:pt x="7602" y="2964"/>
                        <a:pt x="7706" y="2998"/>
                        <a:pt x="7833" y="2998"/>
                      </a:cubicBezTo>
                      <a:close/>
                      <a:moveTo>
                        <a:pt x="5583" y="2998"/>
                      </a:moveTo>
                      <a:lnTo>
                        <a:pt x="6676" y="2998"/>
                      </a:lnTo>
                      <a:cubicBezTo>
                        <a:pt x="6808" y="2998"/>
                        <a:pt x="6923" y="2964"/>
                        <a:pt x="6935" y="2912"/>
                      </a:cubicBezTo>
                      <a:lnTo>
                        <a:pt x="7044" y="2515"/>
                      </a:lnTo>
                      <a:cubicBezTo>
                        <a:pt x="7056" y="2463"/>
                        <a:pt x="6964" y="2429"/>
                        <a:pt x="6831" y="2429"/>
                      </a:cubicBezTo>
                      <a:lnTo>
                        <a:pt x="5761" y="2429"/>
                      </a:lnTo>
                      <a:cubicBezTo>
                        <a:pt x="5634" y="2429"/>
                        <a:pt x="5519" y="2463"/>
                        <a:pt x="5502" y="2515"/>
                      </a:cubicBezTo>
                      <a:lnTo>
                        <a:pt x="5381" y="2912"/>
                      </a:lnTo>
                      <a:cubicBezTo>
                        <a:pt x="5358" y="2964"/>
                        <a:pt x="5456" y="2998"/>
                        <a:pt x="5583" y="2998"/>
                      </a:cubicBezTo>
                      <a:close/>
                      <a:moveTo>
                        <a:pt x="570" y="2998"/>
                      </a:moveTo>
                      <a:lnTo>
                        <a:pt x="4426" y="2998"/>
                      </a:lnTo>
                      <a:cubicBezTo>
                        <a:pt x="4552" y="2998"/>
                        <a:pt x="4673" y="2964"/>
                        <a:pt x="4691" y="2912"/>
                      </a:cubicBezTo>
                      <a:lnTo>
                        <a:pt x="4817" y="2515"/>
                      </a:lnTo>
                      <a:cubicBezTo>
                        <a:pt x="4834" y="2463"/>
                        <a:pt x="4742" y="2429"/>
                        <a:pt x="4616" y="2429"/>
                      </a:cubicBezTo>
                      <a:lnTo>
                        <a:pt x="829" y="2429"/>
                      </a:lnTo>
                      <a:cubicBezTo>
                        <a:pt x="697" y="2429"/>
                        <a:pt x="576" y="2463"/>
                        <a:pt x="553" y="2515"/>
                      </a:cubicBezTo>
                      <a:lnTo>
                        <a:pt x="374" y="2912"/>
                      </a:lnTo>
                      <a:cubicBezTo>
                        <a:pt x="346" y="2964"/>
                        <a:pt x="432" y="2998"/>
                        <a:pt x="570" y="2998"/>
                      </a:cubicBezTo>
                      <a:close/>
                      <a:moveTo>
                        <a:pt x="28090" y="2998"/>
                      </a:moveTo>
                      <a:lnTo>
                        <a:pt x="31945" y="2998"/>
                      </a:lnTo>
                      <a:cubicBezTo>
                        <a:pt x="32078" y="2998"/>
                        <a:pt x="32164" y="2964"/>
                        <a:pt x="32141" y="2912"/>
                      </a:cubicBezTo>
                      <a:lnTo>
                        <a:pt x="31963" y="2515"/>
                      </a:lnTo>
                      <a:cubicBezTo>
                        <a:pt x="31940" y="2463"/>
                        <a:pt x="31819" y="2429"/>
                        <a:pt x="31686" y="2429"/>
                      </a:cubicBezTo>
                      <a:lnTo>
                        <a:pt x="27900" y="2429"/>
                      </a:lnTo>
                      <a:cubicBezTo>
                        <a:pt x="27767" y="2429"/>
                        <a:pt x="27675" y="2463"/>
                        <a:pt x="27698" y="2515"/>
                      </a:cubicBezTo>
                      <a:lnTo>
                        <a:pt x="27825" y="2912"/>
                      </a:lnTo>
                      <a:cubicBezTo>
                        <a:pt x="27842" y="2964"/>
                        <a:pt x="27963" y="2998"/>
                        <a:pt x="28090" y="2998"/>
                      </a:cubicBezTo>
                      <a:close/>
                      <a:moveTo>
                        <a:pt x="26576" y="3769"/>
                      </a:moveTo>
                      <a:lnTo>
                        <a:pt x="27744" y="3769"/>
                      </a:lnTo>
                      <a:cubicBezTo>
                        <a:pt x="27882" y="3769"/>
                        <a:pt x="27975" y="3723"/>
                        <a:pt x="27957" y="3672"/>
                      </a:cubicBezTo>
                      <a:lnTo>
                        <a:pt x="27917" y="3551"/>
                      </a:lnTo>
                      <a:cubicBezTo>
                        <a:pt x="27905" y="3499"/>
                        <a:pt x="27785" y="3459"/>
                        <a:pt x="27652" y="3459"/>
                      </a:cubicBezTo>
                      <a:lnTo>
                        <a:pt x="26496" y="3459"/>
                      </a:lnTo>
                      <a:cubicBezTo>
                        <a:pt x="26363" y="3459"/>
                        <a:pt x="26265" y="3499"/>
                        <a:pt x="26277" y="3551"/>
                      </a:cubicBezTo>
                      <a:lnTo>
                        <a:pt x="26317" y="3672"/>
                      </a:lnTo>
                      <a:cubicBezTo>
                        <a:pt x="26323" y="3723"/>
                        <a:pt x="26444" y="3769"/>
                        <a:pt x="26576" y="3769"/>
                      </a:cubicBezTo>
                      <a:close/>
                      <a:moveTo>
                        <a:pt x="28849" y="3769"/>
                      </a:moveTo>
                      <a:lnTo>
                        <a:pt x="30018" y="3769"/>
                      </a:lnTo>
                      <a:cubicBezTo>
                        <a:pt x="30156" y="3769"/>
                        <a:pt x="30242" y="3723"/>
                        <a:pt x="30230" y="3672"/>
                      </a:cubicBezTo>
                      <a:lnTo>
                        <a:pt x="30064" y="3257"/>
                      </a:lnTo>
                      <a:cubicBezTo>
                        <a:pt x="30041" y="3205"/>
                        <a:pt x="29920" y="3171"/>
                        <a:pt x="29787" y="3171"/>
                      </a:cubicBezTo>
                      <a:lnTo>
                        <a:pt x="28636" y="3171"/>
                      </a:lnTo>
                      <a:cubicBezTo>
                        <a:pt x="28510" y="3171"/>
                        <a:pt x="28418" y="3211"/>
                        <a:pt x="28429" y="3257"/>
                      </a:cubicBezTo>
                      <a:lnTo>
                        <a:pt x="28573" y="3672"/>
                      </a:lnTo>
                      <a:cubicBezTo>
                        <a:pt x="28596" y="3723"/>
                        <a:pt x="28717" y="3769"/>
                        <a:pt x="28849" y="3769"/>
                      </a:cubicBezTo>
                      <a:close/>
                      <a:moveTo>
                        <a:pt x="31122" y="3769"/>
                      </a:moveTo>
                      <a:lnTo>
                        <a:pt x="32291" y="3769"/>
                      </a:lnTo>
                      <a:cubicBezTo>
                        <a:pt x="32429" y="3769"/>
                        <a:pt x="32515" y="3723"/>
                        <a:pt x="32492" y="3672"/>
                      </a:cubicBezTo>
                      <a:lnTo>
                        <a:pt x="32435" y="3551"/>
                      </a:lnTo>
                      <a:cubicBezTo>
                        <a:pt x="32417" y="3499"/>
                        <a:pt x="32285" y="3459"/>
                        <a:pt x="32158" y="3459"/>
                      </a:cubicBezTo>
                      <a:lnTo>
                        <a:pt x="30996" y="3459"/>
                      </a:lnTo>
                      <a:cubicBezTo>
                        <a:pt x="30869" y="3459"/>
                        <a:pt x="30777" y="3499"/>
                        <a:pt x="30794" y="3551"/>
                      </a:cubicBezTo>
                      <a:lnTo>
                        <a:pt x="30846" y="3672"/>
                      </a:lnTo>
                      <a:cubicBezTo>
                        <a:pt x="30863" y="3723"/>
                        <a:pt x="30990" y="3769"/>
                        <a:pt x="31122" y="3769"/>
                      </a:cubicBezTo>
                      <a:close/>
                      <a:moveTo>
                        <a:pt x="24274" y="3769"/>
                      </a:moveTo>
                      <a:lnTo>
                        <a:pt x="25385" y="3769"/>
                      </a:lnTo>
                      <a:cubicBezTo>
                        <a:pt x="25523" y="3769"/>
                        <a:pt x="25615" y="3723"/>
                        <a:pt x="25604" y="3672"/>
                      </a:cubicBezTo>
                      <a:lnTo>
                        <a:pt x="25494" y="3257"/>
                      </a:lnTo>
                      <a:cubicBezTo>
                        <a:pt x="25483" y="3205"/>
                        <a:pt x="25368" y="3171"/>
                        <a:pt x="25235" y="3171"/>
                      </a:cubicBezTo>
                      <a:lnTo>
                        <a:pt x="24136" y="3171"/>
                      </a:lnTo>
                      <a:cubicBezTo>
                        <a:pt x="24004" y="3171"/>
                        <a:pt x="23906" y="3211"/>
                        <a:pt x="23917" y="3257"/>
                      </a:cubicBezTo>
                      <a:lnTo>
                        <a:pt x="24015" y="3672"/>
                      </a:lnTo>
                      <a:cubicBezTo>
                        <a:pt x="24027" y="3723"/>
                        <a:pt x="24142" y="3769"/>
                        <a:pt x="24274" y="3769"/>
                      </a:cubicBezTo>
                      <a:close/>
                      <a:moveTo>
                        <a:pt x="9801" y="3257"/>
                      </a:moveTo>
                      <a:lnTo>
                        <a:pt x="9720" y="3672"/>
                      </a:lnTo>
                      <a:cubicBezTo>
                        <a:pt x="9715" y="3723"/>
                        <a:pt x="9812" y="3764"/>
                        <a:pt x="9945" y="3764"/>
                      </a:cubicBezTo>
                      <a:lnTo>
                        <a:pt x="20257" y="3764"/>
                      </a:lnTo>
                      <a:cubicBezTo>
                        <a:pt x="20395" y="3764"/>
                        <a:pt x="20493" y="3723"/>
                        <a:pt x="20488" y="3672"/>
                      </a:cubicBezTo>
                      <a:lnTo>
                        <a:pt x="20436" y="3257"/>
                      </a:lnTo>
                      <a:cubicBezTo>
                        <a:pt x="20430" y="3205"/>
                        <a:pt x="20321" y="3171"/>
                        <a:pt x="20194" y="3171"/>
                      </a:cubicBezTo>
                      <a:lnTo>
                        <a:pt x="10048" y="3171"/>
                      </a:lnTo>
                      <a:cubicBezTo>
                        <a:pt x="9922" y="3171"/>
                        <a:pt x="9807" y="3205"/>
                        <a:pt x="9801" y="3257"/>
                      </a:cubicBezTo>
                      <a:close/>
                      <a:moveTo>
                        <a:pt x="7119" y="3769"/>
                      </a:moveTo>
                      <a:lnTo>
                        <a:pt x="8765" y="3769"/>
                      </a:lnTo>
                      <a:cubicBezTo>
                        <a:pt x="8897" y="3769"/>
                        <a:pt x="9012" y="3723"/>
                        <a:pt x="9024" y="3672"/>
                      </a:cubicBezTo>
                      <a:lnTo>
                        <a:pt x="9104" y="3257"/>
                      </a:lnTo>
                      <a:cubicBezTo>
                        <a:pt x="9116" y="3205"/>
                        <a:pt x="9024" y="3171"/>
                        <a:pt x="8892" y="3171"/>
                      </a:cubicBezTo>
                      <a:lnTo>
                        <a:pt x="7280" y="3171"/>
                      </a:lnTo>
                      <a:cubicBezTo>
                        <a:pt x="7148" y="3171"/>
                        <a:pt x="7033" y="3211"/>
                        <a:pt x="7021" y="3257"/>
                      </a:cubicBezTo>
                      <a:lnTo>
                        <a:pt x="6912" y="3672"/>
                      </a:lnTo>
                      <a:cubicBezTo>
                        <a:pt x="6895" y="3723"/>
                        <a:pt x="6992" y="3769"/>
                        <a:pt x="7119" y="3769"/>
                      </a:cubicBezTo>
                      <a:close/>
                      <a:moveTo>
                        <a:pt x="4817" y="3769"/>
                      </a:moveTo>
                      <a:lnTo>
                        <a:pt x="5934" y="3769"/>
                      </a:lnTo>
                      <a:cubicBezTo>
                        <a:pt x="6072" y="3769"/>
                        <a:pt x="6187" y="3723"/>
                        <a:pt x="6198" y="3672"/>
                      </a:cubicBezTo>
                      <a:lnTo>
                        <a:pt x="6313" y="3257"/>
                      </a:lnTo>
                      <a:cubicBezTo>
                        <a:pt x="6331" y="3205"/>
                        <a:pt x="6239" y="3171"/>
                        <a:pt x="6100" y="3171"/>
                      </a:cubicBezTo>
                      <a:lnTo>
                        <a:pt x="5001" y="3171"/>
                      </a:lnTo>
                      <a:cubicBezTo>
                        <a:pt x="4869" y="3171"/>
                        <a:pt x="4748" y="3211"/>
                        <a:pt x="4731" y="3257"/>
                      </a:cubicBezTo>
                      <a:lnTo>
                        <a:pt x="4598" y="3672"/>
                      </a:lnTo>
                      <a:cubicBezTo>
                        <a:pt x="4598" y="3723"/>
                        <a:pt x="4691" y="3769"/>
                        <a:pt x="4817" y="3769"/>
                      </a:cubicBezTo>
                      <a:close/>
                      <a:moveTo>
                        <a:pt x="21454" y="3769"/>
                      </a:moveTo>
                      <a:lnTo>
                        <a:pt x="23094" y="3769"/>
                      </a:lnTo>
                      <a:cubicBezTo>
                        <a:pt x="23227" y="3769"/>
                        <a:pt x="23325" y="3723"/>
                        <a:pt x="23313" y="3672"/>
                      </a:cubicBezTo>
                      <a:lnTo>
                        <a:pt x="23238" y="3257"/>
                      </a:lnTo>
                      <a:cubicBezTo>
                        <a:pt x="23227" y="3205"/>
                        <a:pt x="23112" y="3171"/>
                        <a:pt x="22985" y="3171"/>
                      </a:cubicBezTo>
                      <a:lnTo>
                        <a:pt x="21374" y="3171"/>
                      </a:lnTo>
                      <a:cubicBezTo>
                        <a:pt x="21241" y="3171"/>
                        <a:pt x="21144" y="3211"/>
                        <a:pt x="21149" y="3257"/>
                      </a:cubicBezTo>
                      <a:lnTo>
                        <a:pt x="21207" y="3672"/>
                      </a:lnTo>
                      <a:cubicBezTo>
                        <a:pt x="21201" y="3723"/>
                        <a:pt x="21316" y="3769"/>
                        <a:pt x="21454" y="3769"/>
                      </a:cubicBezTo>
                      <a:close/>
                      <a:moveTo>
                        <a:pt x="2527" y="3769"/>
                      </a:moveTo>
                      <a:lnTo>
                        <a:pt x="3643" y="3769"/>
                      </a:lnTo>
                      <a:cubicBezTo>
                        <a:pt x="3776" y="3769"/>
                        <a:pt x="3902" y="3723"/>
                        <a:pt x="3914" y="3672"/>
                      </a:cubicBezTo>
                      <a:lnTo>
                        <a:pt x="4058" y="3257"/>
                      </a:lnTo>
                      <a:cubicBezTo>
                        <a:pt x="4075" y="3205"/>
                        <a:pt x="3977" y="3171"/>
                        <a:pt x="3850" y="3171"/>
                      </a:cubicBezTo>
                      <a:lnTo>
                        <a:pt x="2751" y="3171"/>
                      </a:lnTo>
                      <a:cubicBezTo>
                        <a:pt x="2619" y="3171"/>
                        <a:pt x="2498" y="3211"/>
                        <a:pt x="2475" y="3257"/>
                      </a:cubicBezTo>
                      <a:lnTo>
                        <a:pt x="2308" y="3672"/>
                      </a:lnTo>
                      <a:cubicBezTo>
                        <a:pt x="2297" y="3723"/>
                        <a:pt x="2389" y="3769"/>
                        <a:pt x="2527" y="3769"/>
                      </a:cubicBezTo>
                      <a:close/>
                      <a:moveTo>
                        <a:pt x="225" y="3769"/>
                      </a:moveTo>
                      <a:lnTo>
                        <a:pt x="1341" y="3769"/>
                      </a:lnTo>
                      <a:cubicBezTo>
                        <a:pt x="1474" y="3769"/>
                        <a:pt x="1600" y="3723"/>
                        <a:pt x="1617" y="3672"/>
                      </a:cubicBezTo>
                      <a:lnTo>
                        <a:pt x="1790" y="3257"/>
                      </a:lnTo>
                      <a:cubicBezTo>
                        <a:pt x="1813" y="3205"/>
                        <a:pt x="1721" y="3171"/>
                        <a:pt x="1589" y="3171"/>
                      </a:cubicBezTo>
                      <a:lnTo>
                        <a:pt x="490" y="3171"/>
                      </a:lnTo>
                      <a:cubicBezTo>
                        <a:pt x="357" y="3171"/>
                        <a:pt x="236" y="3211"/>
                        <a:pt x="208" y="3257"/>
                      </a:cubicBezTo>
                      <a:lnTo>
                        <a:pt x="23" y="3672"/>
                      </a:lnTo>
                      <a:cubicBezTo>
                        <a:pt x="0" y="3723"/>
                        <a:pt x="87" y="3769"/>
                        <a:pt x="225" y="37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8" name="Google Shape;1288;p101"/>
              <p:cNvSpPr/>
              <p:nvPr/>
            </p:nvSpPr>
            <p:spPr>
              <a:xfrm>
                <a:off x="6822274" y="3695850"/>
                <a:ext cx="723633" cy="189396"/>
              </a:xfrm>
              <a:custGeom>
                <a:avLst/>
                <a:gdLst/>
                <a:ahLst/>
                <a:cxnLst/>
                <a:rect l="l" t="t" r="r" b="b"/>
                <a:pathLst>
                  <a:path w="12448" h="3258" extrusionOk="0">
                    <a:moveTo>
                      <a:pt x="12074" y="3258"/>
                    </a:moveTo>
                    <a:lnTo>
                      <a:pt x="374" y="3258"/>
                    </a:lnTo>
                    <a:cubicBezTo>
                      <a:pt x="155" y="3258"/>
                      <a:pt x="0" y="3126"/>
                      <a:pt x="35" y="2959"/>
                    </a:cubicBezTo>
                    <a:lnTo>
                      <a:pt x="529" y="254"/>
                    </a:lnTo>
                    <a:cubicBezTo>
                      <a:pt x="558" y="110"/>
                      <a:pt x="737" y="1"/>
                      <a:pt x="932" y="1"/>
                    </a:cubicBezTo>
                    <a:lnTo>
                      <a:pt x="11515" y="1"/>
                    </a:lnTo>
                    <a:cubicBezTo>
                      <a:pt x="11717" y="1"/>
                      <a:pt x="11895" y="116"/>
                      <a:pt x="11918" y="254"/>
                    </a:cubicBezTo>
                    <a:lnTo>
                      <a:pt x="12413" y="2959"/>
                    </a:lnTo>
                    <a:cubicBezTo>
                      <a:pt x="12448" y="3126"/>
                      <a:pt x="12298" y="3258"/>
                      <a:pt x="12074" y="32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01"/>
              <p:cNvSpPr/>
              <p:nvPr/>
            </p:nvSpPr>
            <p:spPr>
              <a:xfrm>
                <a:off x="5996926" y="1962600"/>
                <a:ext cx="733748" cy="692591"/>
              </a:xfrm>
              <a:custGeom>
                <a:avLst/>
                <a:gdLst/>
                <a:ahLst/>
                <a:cxnLst/>
                <a:rect l="l" t="t" r="r" b="b"/>
                <a:pathLst>
                  <a:path w="12622" h="11914" extrusionOk="0">
                    <a:moveTo>
                      <a:pt x="11361" y="9364"/>
                    </a:moveTo>
                    <a:lnTo>
                      <a:pt x="9583" y="9364"/>
                    </a:lnTo>
                    <a:cubicBezTo>
                      <a:pt x="9393" y="9364"/>
                      <a:pt x="9232" y="9525"/>
                      <a:pt x="9232" y="9721"/>
                    </a:cubicBezTo>
                    <a:lnTo>
                      <a:pt x="9226" y="11534"/>
                    </a:lnTo>
                    <a:cubicBezTo>
                      <a:pt x="9226" y="11781"/>
                      <a:pt x="8915" y="11913"/>
                      <a:pt x="8737" y="11723"/>
                    </a:cubicBezTo>
                    <a:lnTo>
                      <a:pt x="6820" y="9767"/>
                    </a:lnTo>
                    <a:cubicBezTo>
                      <a:pt x="6492" y="9502"/>
                      <a:pt x="6078" y="9358"/>
                      <a:pt x="5658" y="9358"/>
                    </a:cubicBezTo>
                    <a:lnTo>
                      <a:pt x="1261" y="9358"/>
                    </a:lnTo>
                    <a:cubicBezTo>
                      <a:pt x="571" y="9358"/>
                      <a:pt x="1" y="8800"/>
                      <a:pt x="1" y="8098"/>
                    </a:cubicBezTo>
                    <a:lnTo>
                      <a:pt x="1" y="1255"/>
                    </a:lnTo>
                    <a:cubicBezTo>
                      <a:pt x="1" y="565"/>
                      <a:pt x="565" y="1"/>
                      <a:pt x="1261" y="1"/>
                    </a:cubicBezTo>
                    <a:lnTo>
                      <a:pt x="11355" y="1"/>
                    </a:lnTo>
                    <a:cubicBezTo>
                      <a:pt x="12046" y="1"/>
                      <a:pt x="12615" y="559"/>
                      <a:pt x="12615" y="1255"/>
                    </a:cubicBezTo>
                    <a:lnTo>
                      <a:pt x="12615" y="8109"/>
                    </a:lnTo>
                    <a:cubicBezTo>
                      <a:pt x="12621" y="8806"/>
                      <a:pt x="12051" y="9364"/>
                      <a:pt x="11361" y="93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01"/>
              <p:cNvSpPr/>
              <p:nvPr/>
            </p:nvSpPr>
            <p:spPr>
              <a:xfrm>
                <a:off x="6163240" y="2083048"/>
                <a:ext cx="375362" cy="302812"/>
              </a:xfrm>
              <a:custGeom>
                <a:avLst/>
                <a:gdLst/>
                <a:ahLst/>
                <a:cxnLst/>
                <a:rect l="l" t="t" r="r" b="b"/>
                <a:pathLst>
                  <a:path w="6457" h="5209" extrusionOk="0">
                    <a:moveTo>
                      <a:pt x="2952" y="2964"/>
                    </a:moveTo>
                    <a:lnTo>
                      <a:pt x="1853" y="2964"/>
                    </a:lnTo>
                    <a:cubicBezTo>
                      <a:pt x="1916" y="3523"/>
                      <a:pt x="2164" y="4213"/>
                      <a:pt x="2952" y="4213"/>
                    </a:cubicBezTo>
                    <a:lnTo>
                      <a:pt x="2952" y="5209"/>
                    </a:lnTo>
                    <a:lnTo>
                      <a:pt x="2227" y="5209"/>
                    </a:lnTo>
                    <a:cubicBezTo>
                      <a:pt x="996" y="5209"/>
                      <a:pt x="0" y="4207"/>
                      <a:pt x="0" y="2976"/>
                    </a:cubicBezTo>
                    <a:lnTo>
                      <a:pt x="0" y="2964"/>
                    </a:lnTo>
                    <a:lnTo>
                      <a:pt x="0" y="2257"/>
                    </a:lnTo>
                    <a:lnTo>
                      <a:pt x="0" y="6"/>
                    </a:lnTo>
                    <a:lnTo>
                      <a:pt x="2952" y="6"/>
                    </a:lnTo>
                    <a:close/>
                    <a:moveTo>
                      <a:pt x="6457" y="1"/>
                    </a:moveTo>
                    <a:lnTo>
                      <a:pt x="3499" y="1"/>
                    </a:lnTo>
                    <a:lnTo>
                      <a:pt x="3499" y="2251"/>
                    </a:lnTo>
                    <a:lnTo>
                      <a:pt x="3499" y="2959"/>
                    </a:lnTo>
                    <a:lnTo>
                      <a:pt x="3499" y="2970"/>
                    </a:lnTo>
                    <a:cubicBezTo>
                      <a:pt x="3499" y="4202"/>
                      <a:pt x="4500" y="5203"/>
                      <a:pt x="5732" y="5203"/>
                    </a:cubicBezTo>
                    <a:lnTo>
                      <a:pt x="6457" y="5203"/>
                    </a:lnTo>
                    <a:lnTo>
                      <a:pt x="6457" y="4207"/>
                    </a:lnTo>
                    <a:cubicBezTo>
                      <a:pt x="5674" y="4207"/>
                      <a:pt x="5427" y="3517"/>
                      <a:pt x="5358" y="2959"/>
                    </a:cubicBezTo>
                    <a:lnTo>
                      <a:pt x="6457" y="295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01"/>
              <p:cNvSpPr/>
              <p:nvPr/>
            </p:nvSpPr>
            <p:spPr>
              <a:xfrm>
                <a:off x="6580041" y="2438050"/>
                <a:ext cx="733051" cy="692532"/>
              </a:xfrm>
              <a:custGeom>
                <a:avLst/>
                <a:gdLst/>
                <a:ahLst/>
                <a:cxnLst/>
                <a:rect l="l" t="t" r="r" b="b"/>
                <a:pathLst>
                  <a:path w="12610" h="11913" extrusionOk="0">
                    <a:moveTo>
                      <a:pt x="1249" y="9369"/>
                    </a:moveTo>
                    <a:lnTo>
                      <a:pt x="3028" y="9369"/>
                    </a:lnTo>
                    <a:cubicBezTo>
                      <a:pt x="3223" y="9369"/>
                      <a:pt x="3379" y="9524"/>
                      <a:pt x="3379" y="9720"/>
                    </a:cubicBezTo>
                    <a:lnTo>
                      <a:pt x="3384" y="11533"/>
                    </a:lnTo>
                    <a:cubicBezTo>
                      <a:pt x="3384" y="11786"/>
                      <a:pt x="3695" y="11913"/>
                      <a:pt x="3879" y="11728"/>
                    </a:cubicBezTo>
                    <a:lnTo>
                      <a:pt x="5790" y="9772"/>
                    </a:lnTo>
                    <a:cubicBezTo>
                      <a:pt x="6118" y="9501"/>
                      <a:pt x="6532" y="9357"/>
                      <a:pt x="6952" y="9357"/>
                    </a:cubicBezTo>
                    <a:lnTo>
                      <a:pt x="11349" y="9357"/>
                    </a:lnTo>
                    <a:cubicBezTo>
                      <a:pt x="12040" y="9357"/>
                      <a:pt x="12609" y="8799"/>
                      <a:pt x="12609" y="8103"/>
                    </a:cubicBezTo>
                    <a:lnTo>
                      <a:pt x="12609" y="1260"/>
                    </a:lnTo>
                    <a:cubicBezTo>
                      <a:pt x="12609" y="570"/>
                      <a:pt x="12045" y="0"/>
                      <a:pt x="11349" y="0"/>
                    </a:cubicBezTo>
                    <a:lnTo>
                      <a:pt x="1255" y="0"/>
                    </a:lnTo>
                    <a:cubicBezTo>
                      <a:pt x="564" y="0"/>
                      <a:pt x="1" y="564"/>
                      <a:pt x="1" y="1260"/>
                    </a:cubicBezTo>
                    <a:lnTo>
                      <a:pt x="1" y="8103"/>
                    </a:lnTo>
                    <a:cubicBezTo>
                      <a:pt x="1" y="8805"/>
                      <a:pt x="559" y="9369"/>
                      <a:pt x="1249" y="93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01"/>
              <p:cNvSpPr/>
              <p:nvPr/>
            </p:nvSpPr>
            <p:spPr>
              <a:xfrm>
                <a:off x="6771409" y="2559138"/>
                <a:ext cx="375710" cy="302115"/>
              </a:xfrm>
              <a:custGeom>
                <a:avLst/>
                <a:gdLst/>
                <a:ahLst/>
                <a:cxnLst/>
                <a:rect l="l" t="t" r="r" b="b"/>
                <a:pathLst>
                  <a:path w="6463" h="5197" extrusionOk="0">
                    <a:moveTo>
                      <a:pt x="3505" y="0"/>
                    </a:moveTo>
                    <a:lnTo>
                      <a:pt x="6463" y="0"/>
                    </a:lnTo>
                    <a:lnTo>
                      <a:pt x="6463" y="2250"/>
                    </a:lnTo>
                    <a:lnTo>
                      <a:pt x="6463" y="2953"/>
                    </a:lnTo>
                    <a:lnTo>
                      <a:pt x="6463" y="2970"/>
                    </a:lnTo>
                    <a:cubicBezTo>
                      <a:pt x="6463" y="4201"/>
                      <a:pt x="5462" y="5197"/>
                      <a:pt x="4230" y="5197"/>
                    </a:cubicBezTo>
                    <a:lnTo>
                      <a:pt x="3505" y="5197"/>
                    </a:lnTo>
                    <a:lnTo>
                      <a:pt x="3505" y="4207"/>
                    </a:lnTo>
                    <a:cubicBezTo>
                      <a:pt x="4288" y="4207"/>
                      <a:pt x="4535" y="3516"/>
                      <a:pt x="4604" y="2953"/>
                    </a:cubicBezTo>
                    <a:lnTo>
                      <a:pt x="3505" y="2953"/>
                    </a:lnTo>
                    <a:close/>
                    <a:moveTo>
                      <a:pt x="0" y="2953"/>
                    </a:moveTo>
                    <a:lnTo>
                      <a:pt x="1105" y="2953"/>
                    </a:lnTo>
                    <a:cubicBezTo>
                      <a:pt x="1036" y="3516"/>
                      <a:pt x="794" y="4207"/>
                      <a:pt x="0" y="4207"/>
                    </a:cubicBezTo>
                    <a:lnTo>
                      <a:pt x="0" y="5197"/>
                    </a:lnTo>
                    <a:lnTo>
                      <a:pt x="731" y="5197"/>
                    </a:lnTo>
                    <a:cubicBezTo>
                      <a:pt x="1957" y="5197"/>
                      <a:pt x="2958" y="4201"/>
                      <a:pt x="2958" y="2970"/>
                    </a:cubicBezTo>
                    <a:lnTo>
                      <a:pt x="2958" y="2953"/>
                    </a:lnTo>
                    <a:lnTo>
                      <a:pt x="2958" y="2250"/>
                    </a:lnTo>
                    <a:lnTo>
                      <a:pt x="2958" y="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01"/>
              <p:cNvSpPr/>
              <p:nvPr/>
            </p:nvSpPr>
            <p:spPr>
              <a:xfrm>
                <a:off x="7072122" y="1652817"/>
                <a:ext cx="779557" cy="813332"/>
              </a:xfrm>
              <a:custGeom>
                <a:avLst/>
                <a:gdLst/>
                <a:ahLst/>
                <a:cxnLst/>
                <a:rect l="l" t="t" r="r" b="b"/>
                <a:pathLst>
                  <a:path w="13410" h="13991" extrusionOk="0">
                    <a:moveTo>
                      <a:pt x="12886" y="13991"/>
                    </a:moveTo>
                    <a:lnTo>
                      <a:pt x="525" y="13991"/>
                    </a:lnTo>
                    <a:cubicBezTo>
                      <a:pt x="237" y="13991"/>
                      <a:pt x="1" y="13755"/>
                      <a:pt x="1" y="13467"/>
                    </a:cubicBezTo>
                    <a:lnTo>
                      <a:pt x="1" y="525"/>
                    </a:lnTo>
                    <a:cubicBezTo>
                      <a:pt x="1" y="237"/>
                      <a:pt x="237" y="1"/>
                      <a:pt x="525" y="1"/>
                    </a:cubicBezTo>
                    <a:lnTo>
                      <a:pt x="12886" y="1"/>
                    </a:lnTo>
                    <a:cubicBezTo>
                      <a:pt x="13174" y="1"/>
                      <a:pt x="13410" y="237"/>
                      <a:pt x="13410" y="525"/>
                    </a:cubicBezTo>
                    <a:lnTo>
                      <a:pt x="13410" y="13467"/>
                    </a:lnTo>
                    <a:cubicBezTo>
                      <a:pt x="13410" y="13761"/>
                      <a:pt x="13174" y="13991"/>
                      <a:pt x="12886" y="13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01"/>
              <p:cNvSpPr/>
              <p:nvPr/>
            </p:nvSpPr>
            <p:spPr>
              <a:xfrm>
                <a:off x="7186234" y="1775939"/>
                <a:ext cx="551387" cy="566792"/>
              </a:xfrm>
              <a:custGeom>
                <a:avLst/>
                <a:gdLst/>
                <a:ahLst/>
                <a:cxnLst/>
                <a:rect l="l" t="t" r="r" b="b"/>
                <a:pathLst>
                  <a:path w="9485" h="9750" extrusionOk="0">
                    <a:moveTo>
                      <a:pt x="9179" y="8167"/>
                    </a:moveTo>
                    <a:lnTo>
                      <a:pt x="8454" y="8167"/>
                    </a:lnTo>
                    <a:lnTo>
                      <a:pt x="8454" y="7131"/>
                    </a:lnTo>
                    <a:lnTo>
                      <a:pt x="7292" y="7131"/>
                    </a:lnTo>
                    <a:lnTo>
                      <a:pt x="7292" y="6561"/>
                    </a:lnTo>
                    <a:lnTo>
                      <a:pt x="7953" y="6561"/>
                    </a:lnTo>
                    <a:cubicBezTo>
                      <a:pt x="8155" y="6561"/>
                      <a:pt x="8316" y="6400"/>
                      <a:pt x="8316" y="6199"/>
                    </a:cubicBezTo>
                    <a:lnTo>
                      <a:pt x="8316" y="4587"/>
                    </a:lnTo>
                    <a:cubicBezTo>
                      <a:pt x="8316" y="4386"/>
                      <a:pt x="8155" y="4219"/>
                      <a:pt x="7953" y="4219"/>
                    </a:cubicBezTo>
                    <a:lnTo>
                      <a:pt x="7292" y="4219"/>
                    </a:lnTo>
                    <a:lnTo>
                      <a:pt x="7292" y="3292"/>
                    </a:lnTo>
                    <a:lnTo>
                      <a:pt x="4892" y="3292"/>
                    </a:lnTo>
                    <a:lnTo>
                      <a:pt x="4892" y="2608"/>
                    </a:lnTo>
                    <a:lnTo>
                      <a:pt x="6814" y="2608"/>
                    </a:lnTo>
                    <a:cubicBezTo>
                      <a:pt x="7004" y="2608"/>
                      <a:pt x="7154" y="2458"/>
                      <a:pt x="7154" y="2268"/>
                    </a:cubicBezTo>
                    <a:lnTo>
                      <a:pt x="7154" y="340"/>
                    </a:lnTo>
                    <a:cubicBezTo>
                      <a:pt x="7154" y="156"/>
                      <a:pt x="7004" y="1"/>
                      <a:pt x="6814" y="1"/>
                    </a:cubicBezTo>
                    <a:lnTo>
                      <a:pt x="2688" y="1"/>
                    </a:lnTo>
                    <a:cubicBezTo>
                      <a:pt x="2498" y="1"/>
                      <a:pt x="2348" y="156"/>
                      <a:pt x="2348" y="340"/>
                    </a:cubicBezTo>
                    <a:lnTo>
                      <a:pt x="2348" y="2268"/>
                    </a:lnTo>
                    <a:cubicBezTo>
                      <a:pt x="2348" y="2458"/>
                      <a:pt x="2498" y="2608"/>
                      <a:pt x="2688" y="2608"/>
                    </a:cubicBezTo>
                    <a:lnTo>
                      <a:pt x="4604" y="2608"/>
                    </a:lnTo>
                    <a:lnTo>
                      <a:pt x="4604" y="3292"/>
                    </a:lnTo>
                    <a:lnTo>
                      <a:pt x="2210" y="3292"/>
                    </a:lnTo>
                    <a:lnTo>
                      <a:pt x="2210" y="4219"/>
                    </a:lnTo>
                    <a:lnTo>
                      <a:pt x="1548" y="4219"/>
                    </a:lnTo>
                    <a:cubicBezTo>
                      <a:pt x="1347" y="4219"/>
                      <a:pt x="1180" y="4386"/>
                      <a:pt x="1180" y="4587"/>
                    </a:cubicBezTo>
                    <a:lnTo>
                      <a:pt x="1180" y="6199"/>
                    </a:lnTo>
                    <a:cubicBezTo>
                      <a:pt x="1180" y="6400"/>
                      <a:pt x="1347" y="6561"/>
                      <a:pt x="1548" y="6561"/>
                    </a:cubicBezTo>
                    <a:lnTo>
                      <a:pt x="2210" y="6561"/>
                    </a:lnTo>
                    <a:lnTo>
                      <a:pt x="2210" y="7131"/>
                    </a:lnTo>
                    <a:lnTo>
                      <a:pt x="1030" y="7131"/>
                    </a:lnTo>
                    <a:lnTo>
                      <a:pt x="1030" y="8167"/>
                    </a:lnTo>
                    <a:lnTo>
                      <a:pt x="305" y="8167"/>
                    </a:lnTo>
                    <a:cubicBezTo>
                      <a:pt x="138" y="8167"/>
                      <a:pt x="0" y="8305"/>
                      <a:pt x="0" y="8472"/>
                    </a:cubicBezTo>
                    <a:lnTo>
                      <a:pt x="0" y="9450"/>
                    </a:lnTo>
                    <a:cubicBezTo>
                      <a:pt x="0" y="9611"/>
                      <a:pt x="138" y="9749"/>
                      <a:pt x="305" y="9749"/>
                    </a:cubicBezTo>
                    <a:lnTo>
                      <a:pt x="2043" y="9749"/>
                    </a:lnTo>
                    <a:cubicBezTo>
                      <a:pt x="2210" y="9749"/>
                      <a:pt x="2348" y="9611"/>
                      <a:pt x="2348" y="9450"/>
                    </a:cubicBezTo>
                    <a:lnTo>
                      <a:pt x="2348" y="8460"/>
                    </a:lnTo>
                    <a:cubicBezTo>
                      <a:pt x="2348" y="8299"/>
                      <a:pt x="2210" y="8161"/>
                      <a:pt x="2043" y="8161"/>
                    </a:cubicBezTo>
                    <a:lnTo>
                      <a:pt x="1318" y="8161"/>
                    </a:lnTo>
                    <a:lnTo>
                      <a:pt x="1318" y="7413"/>
                    </a:lnTo>
                    <a:lnTo>
                      <a:pt x="4598" y="7413"/>
                    </a:lnTo>
                    <a:lnTo>
                      <a:pt x="4598" y="8161"/>
                    </a:lnTo>
                    <a:lnTo>
                      <a:pt x="3873" y="8161"/>
                    </a:lnTo>
                    <a:cubicBezTo>
                      <a:pt x="3706" y="8161"/>
                      <a:pt x="3568" y="8299"/>
                      <a:pt x="3568" y="8460"/>
                    </a:cubicBezTo>
                    <a:lnTo>
                      <a:pt x="3568" y="9450"/>
                    </a:lnTo>
                    <a:cubicBezTo>
                      <a:pt x="3568" y="9611"/>
                      <a:pt x="3706" y="9749"/>
                      <a:pt x="3873" y="9749"/>
                    </a:cubicBezTo>
                    <a:lnTo>
                      <a:pt x="5611" y="9749"/>
                    </a:lnTo>
                    <a:cubicBezTo>
                      <a:pt x="5778" y="9749"/>
                      <a:pt x="5916" y="9611"/>
                      <a:pt x="5916" y="9450"/>
                    </a:cubicBezTo>
                    <a:lnTo>
                      <a:pt x="5916" y="8460"/>
                    </a:lnTo>
                    <a:cubicBezTo>
                      <a:pt x="5916" y="8299"/>
                      <a:pt x="5778" y="8161"/>
                      <a:pt x="5611" y="8161"/>
                    </a:cubicBezTo>
                    <a:lnTo>
                      <a:pt x="4886" y="8161"/>
                    </a:lnTo>
                    <a:lnTo>
                      <a:pt x="4886" y="7413"/>
                    </a:lnTo>
                    <a:lnTo>
                      <a:pt x="8166" y="7413"/>
                    </a:lnTo>
                    <a:lnTo>
                      <a:pt x="8166" y="8161"/>
                    </a:lnTo>
                    <a:lnTo>
                      <a:pt x="7441" y="8161"/>
                    </a:lnTo>
                    <a:cubicBezTo>
                      <a:pt x="7274" y="8161"/>
                      <a:pt x="7136" y="8299"/>
                      <a:pt x="7136" y="8460"/>
                    </a:cubicBezTo>
                    <a:lnTo>
                      <a:pt x="7136" y="9450"/>
                    </a:lnTo>
                    <a:cubicBezTo>
                      <a:pt x="7136" y="9611"/>
                      <a:pt x="7274" y="9749"/>
                      <a:pt x="7441" y="9749"/>
                    </a:cubicBezTo>
                    <a:lnTo>
                      <a:pt x="9179" y="9749"/>
                    </a:lnTo>
                    <a:cubicBezTo>
                      <a:pt x="9346" y="9749"/>
                      <a:pt x="9484" y="9611"/>
                      <a:pt x="9484" y="9450"/>
                    </a:cubicBezTo>
                    <a:lnTo>
                      <a:pt x="9484" y="8460"/>
                    </a:lnTo>
                    <a:cubicBezTo>
                      <a:pt x="9478" y="8299"/>
                      <a:pt x="9346" y="8167"/>
                      <a:pt x="9179" y="8167"/>
                    </a:cubicBezTo>
                    <a:close/>
                    <a:moveTo>
                      <a:pt x="2492" y="7125"/>
                    </a:moveTo>
                    <a:lnTo>
                      <a:pt x="2492" y="6555"/>
                    </a:lnTo>
                    <a:lnTo>
                      <a:pt x="3154" y="6555"/>
                    </a:lnTo>
                    <a:cubicBezTo>
                      <a:pt x="3355" y="6555"/>
                      <a:pt x="3522" y="6389"/>
                      <a:pt x="3522" y="6187"/>
                    </a:cubicBezTo>
                    <a:lnTo>
                      <a:pt x="3522" y="4576"/>
                    </a:lnTo>
                    <a:cubicBezTo>
                      <a:pt x="3522" y="4374"/>
                      <a:pt x="3355" y="4213"/>
                      <a:pt x="3154" y="4213"/>
                    </a:cubicBezTo>
                    <a:lnTo>
                      <a:pt x="2492" y="4213"/>
                    </a:lnTo>
                    <a:lnTo>
                      <a:pt x="2492" y="3569"/>
                    </a:lnTo>
                    <a:lnTo>
                      <a:pt x="7004" y="3569"/>
                    </a:lnTo>
                    <a:lnTo>
                      <a:pt x="7004" y="4213"/>
                    </a:lnTo>
                    <a:lnTo>
                      <a:pt x="6342" y="4213"/>
                    </a:lnTo>
                    <a:cubicBezTo>
                      <a:pt x="6141" y="4213"/>
                      <a:pt x="5974" y="4374"/>
                      <a:pt x="5974" y="4576"/>
                    </a:cubicBezTo>
                    <a:lnTo>
                      <a:pt x="5974" y="6187"/>
                    </a:lnTo>
                    <a:cubicBezTo>
                      <a:pt x="5974" y="6389"/>
                      <a:pt x="6141" y="6555"/>
                      <a:pt x="6342" y="6555"/>
                    </a:cubicBezTo>
                    <a:lnTo>
                      <a:pt x="7004" y="6555"/>
                    </a:lnTo>
                    <a:lnTo>
                      <a:pt x="7004" y="712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01"/>
              <p:cNvSpPr/>
              <p:nvPr/>
            </p:nvSpPr>
            <p:spPr>
              <a:xfrm>
                <a:off x="7606756" y="2424280"/>
                <a:ext cx="734330" cy="766186"/>
              </a:xfrm>
              <a:custGeom>
                <a:avLst/>
                <a:gdLst/>
                <a:ahLst/>
                <a:cxnLst/>
                <a:rect l="l" t="t" r="r" b="b"/>
                <a:pathLst>
                  <a:path w="12632" h="13180" extrusionOk="0">
                    <a:moveTo>
                      <a:pt x="12131" y="13179"/>
                    </a:moveTo>
                    <a:lnTo>
                      <a:pt x="495" y="13179"/>
                    </a:lnTo>
                    <a:cubicBezTo>
                      <a:pt x="219" y="13179"/>
                      <a:pt x="0" y="12955"/>
                      <a:pt x="0" y="12684"/>
                    </a:cubicBezTo>
                    <a:lnTo>
                      <a:pt x="0" y="495"/>
                    </a:lnTo>
                    <a:cubicBezTo>
                      <a:pt x="0" y="225"/>
                      <a:pt x="219" y="1"/>
                      <a:pt x="495" y="1"/>
                    </a:cubicBezTo>
                    <a:lnTo>
                      <a:pt x="12131" y="1"/>
                    </a:lnTo>
                    <a:cubicBezTo>
                      <a:pt x="12407" y="1"/>
                      <a:pt x="12632" y="225"/>
                      <a:pt x="12632" y="495"/>
                    </a:cubicBezTo>
                    <a:lnTo>
                      <a:pt x="12632" y="12684"/>
                    </a:lnTo>
                    <a:cubicBezTo>
                      <a:pt x="12620" y="12960"/>
                      <a:pt x="12407" y="13179"/>
                      <a:pt x="12131" y="131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01"/>
              <p:cNvSpPr/>
              <p:nvPr/>
            </p:nvSpPr>
            <p:spPr>
              <a:xfrm>
                <a:off x="7737551" y="2539381"/>
                <a:ext cx="472443" cy="578825"/>
              </a:xfrm>
              <a:custGeom>
                <a:avLst/>
                <a:gdLst/>
                <a:ahLst/>
                <a:cxnLst/>
                <a:rect l="l" t="t" r="r" b="b"/>
                <a:pathLst>
                  <a:path w="8127" h="9957" extrusionOk="0">
                    <a:moveTo>
                      <a:pt x="8126" y="662"/>
                    </a:moveTo>
                    <a:cubicBezTo>
                      <a:pt x="8126" y="1025"/>
                      <a:pt x="6308" y="1324"/>
                      <a:pt x="4063" y="1324"/>
                    </a:cubicBezTo>
                    <a:cubicBezTo>
                      <a:pt x="1819" y="1324"/>
                      <a:pt x="0" y="1025"/>
                      <a:pt x="0" y="662"/>
                    </a:cubicBezTo>
                    <a:cubicBezTo>
                      <a:pt x="0" y="294"/>
                      <a:pt x="1819" y="0"/>
                      <a:pt x="4063" y="0"/>
                    </a:cubicBezTo>
                    <a:cubicBezTo>
                      <a:pt x="6308" y="0"/>
                      <a:pt x="8126" y="294"/>
                      <a:pt x="8126" y="662"/>
                    </a:cubicBezTo>
                    <a:close/>
                    <a:moveTo>
                      <a:pt x="8126" y="1387"/>
                    </a:moveTo>
                    <a:lnTo>
                      <a:pt x="8126" y="3539"/>
                    </a:lnTo>
                    <a:cubicBezTo>
                      <a:pt x="8126" y="3902"/>
                      <a:pt x="6308" y="4201"/>
                      <a:pt x="4063" y="4201"/>
                    </a:cubicBezTo>
                    <a:cubicBezTo>
                      <a:pt x="1819" y="4201"/>
                      <a:pt x="0" y="3902"/>
                      <a:pt x="0" y="3539"/>
                    </a:cubicBezTo>
                    <a:lnTo>
                      <a:pt x="0" y="1387"/>
                    </a:lnTo>
                    <a:cubicBezTo>
                      <a:pt x="0" y="1755"/>
                      <a:pt x="1819" y="2049"/>
                      <a:pt x="4063" y="2049"/>
                    </a:cubicBezTo>
                    <a:cubicBezTo>
                      <a:pt x="6308" y="2049"/>
                      <a:pt x="8126" y="1755"/>
                      <a:pt x="8126" y="1387"/>
                    </a:cubicBezTo>
                    <a:close/>
                    <a:moveTo>
                      <a:pt x="7510" y="2941"/>
                    </a:moveTo>
                    <a:cubicBezTo>
                      <a:pt x="7510" y="2768"/>
                      <a:pt x="7366" y="2624"/>
                      <a:pt x="7194" y="2624"/>
                    </a:cubicBezTo>
                    <a:cubicBezTo>
                      <a:pt x="7021" y="2624"/>
                      <a:pt x="6877" y="2768"/>
                      <a:pt x="6877" y="2941"/>
                    </a:cubicBezTo>
                    <a:cubicBezTo>
                      <a:pt x="6877" y="3114"/>
                      <a:pt x="7021" y="3257"/>
                      <a:pt x="7194" y="3257"/>
                    </a:cubicBezTo>
                    <a:cubicBezTo>
                      <a:pt x="7366" y="3257"/>
                      <a:pt x="7510" y="3114"/>
                      <a:pt x="7510" y="2941"/>
                    </a:cubicBezTo>
                    <a:close/>
                    <a:moveTo>
                      <a:pt x="8126" y="4265"/>
                    </a:moveTo>
                    <a:lnTo>
                      <a:pt x="8126" y="6417"/>
                    </a:lnTo>
                    <a:cubicBezTo>
                      <a:pt x="8126" y="6779"/>
                      <a:pt x="6308" y="7079"/>
                      <a:pt x="4063" y="7079"/>
                    </a:cubicBezTo>
                    <a:cubicBezTo>
                      <a:pt x="1819" y="7079"/>
                      <a:pt x="0" y="6779"/>
                      <a:pt x="0" y="6417"/>
                    </a:cubicBezTo>
                    <a:lnTo>
                      <a:pt x="0" y="4265"/>
                    </a:lnTo>
                    <a:cubicBezTo>
                      <a:pt x="0" y="4633"/>
                      <a:pt x="1819" y="4926"/>
                      <a:pt x="4063" y="4926"/>
                    </a:cubicBezTo>
                    <a:cubicBezTo>
                      <a:pt x="6308" y="4926"/>
                      <a:pt x="8126" y="4633"/>
                      <a:pt x="8126" y="4265"/>
                    </a:cubicBezTo>
                    <a:close/>
                    <a:moveTo>
                      <a:pt x="7510" y="5818"/>
                    </a:moveTo>
                    <a:cubicBezTo>
                      <a:pt x="7510" y="5646"/>
                      <a:pt x="7366" y="5502"/>
                      <a:pt x="7194" y="5502"/>
                    </a:cubicBezTo>
                    <a:cubicBezTo>
                      <a:pt x="7021" y="5502"/>
                      <a:pt x="6877" y="5646"/>
                      <a:pt x="6877" y="5818"/>
                    </a:cubicBezTo>
                    <a:cubicBezTo>
                      <a:pt x="6877" y="5991"/>
                      <a:pt x="7021" y="6135"/>
                      <a:pt x="7194" y="6135"/>
                    </a:cubicBezTo>
                    <a:cubicBezTo>
                      <a:pt x="7366" y="6135"/>
                      <a:pt x="7510" y="5991"/>
                      <a:pt x="7510" y="5818"/>
                    </a:cubicBezTo>
                    <a:close/>
                    <a:moveTo>
                      <a:pt x="8126" y="7142"/>
                    </a:moveTo>
                    <a:lnTo>
                      <a:pt x="8126" y="9294"/>
                    </a:lnTo>
                    <a:cubicBezTo>
                      <a:pt x="8126" y="9657"/>
                      <a:pt x="6308" y="9956"/>
                      <a:pt x="4063" y="9956"/>
                    </a:cubicBezTo>
                    <a:cubicBezTo>
                      <a:pt x="1819" y="9956"/>
                      <a:pt x="0" y="9657"/>
                      <a:pt x="0" y="9294"/>
                    </a:cubicBezTo>
                    <a:lnTo>
                      <a:pt x="0" y="7142"/>
                    </a:lnTo>
                    <a:cubicBezTo>
                      <a:pt x="0" y="7510"/>
                      <a:pt x="1819" y="7804"/>
                      <a:pt x="4063" y="7804"/>
                    </a:cubicBezTo>
                    <a:cubicBezTo>
                      <a:pt x="6308" y="7804"/>
                      <a:pt x="8126" y="7510"/>
                      <a:pt x="8126" y="7142"/>
                    </a:cubicBezTo>
                    <a:close/>
                    <a:moveTo>
                      <a:pt x="7510" y="8696"/>
                    </a:moveTo>
                    <a:cubicBezTo>
                      <a:pt x="7510" y="8523"/>
                      <a:pt x="7366" y="8379"/>
                      <a:pt x="7194" y="8379"/>
                    </a:cubicBezTo>
                    <a:cubicBezTo>
                      <a:pt x="7021" y="8379"/>
                      <a:pt x="6877" y="8523"/>
                      <a:pt x="6877" y="8696"/>
                    </a:cubicBezTo>
                    <a:cubicBezTo>
                      <a:pt x="6877" y="8868"/>
                      <a:pt x="7021" y="9012"/>
                      <a:pt x="7194" y="9012"/>
                    </a:cubicBezTo>
                    <a:cubicBezTo>
                      <a:pt x="7366" y="9012"/>
                      <a:pt x="7510" y="8868"/>
                      <a:pt x="7510" y="86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01"/>
              <p:cNvSpPr/>
              <p:nvPr/>
            </p:nvSpPr>
            <p:spPr>
              <a:xfrm>
                <a:off x="7990132" y="1845523"/>
                <a:ext cx="249912" cy="202824"/>
              </a:xfrm>
              <a:custGeom>
                <a:avLst/>
                <a:gdLst/>
                <a:ahLst/>
                <a:cxnLst/>
                <a:rect l="l" t="t" r="r" b="b"/>
                <a:pathLst>
                  <a:path w="4299" h="3489" extrusionOk="0">
                    <a:moveTo>
                      <a:pt x="2331" y="6"/>
                    </a:moveTo>
                    <a:lnTo>
                      <a:pt x="4299" y="6"/>
                    </a:lnTo>
                    <a:lnTo>
                      <a:pt x="4299" y="1508"/>
                    </a:lnTo>
                    <a:lnTo>
                      <a:pt x="4299" y="1986"/>
                    </a:lnTo>
                    <a:lnTo>
                      <a:pt x="4299" y="1998"/>
                    </a:lnTo>
                    <a:cubicBezTo>
                      <a:pt x="4299" y="2821"/>
                      <a:pt x="3631" y="3488"/>
                      <a:pt x="2814" y="3488"/>
                    </a:cubicBezTo>
                    <a:lnTo>
                      <a:pt x="2331" y="3488"/>
                    </a:lnTo>
                    <a:lnTo>
                      <a:pt x="2331" y="2826"/>
                    </a:lnTo>
                    <a:cubicBezTo>
                      <a:pt x="2854" y="2826"/>
                      <a:pt x="3021" y="2366"/>
                      <a:pt x="3062" y="1992"/>
                    </a:cubicBezTo>
                    <a:lnTo>
                      <a:pt x="2331" y="1992"/>
                    </a:lnTo>
                    <a:lnTo>
                      <a:pt x="2331" y="6"/>
                    </a:lnTo>
                    <a:close/>
                    <a:moveTo>
                      <a:pt x="0" y="1986"/>
                    </a:moveTo>
                    <a:lnTo>
                      <a:pt x="731" y="1986"/>
                    </a:lnTo>
                    <a:cubicBezTo>
                      <a:pt x="691" y="2360"/>
                      <a:pt x="524" y="2821"/>
                      <a:pt x="0" y="2821"/>
                    </a:cubicBezTo>
                    <a:lnTo>
                      <a:pt x="0" y="3482"/>
                    </a:lnTo>
                    <a:lnTo>
                      <a:pt x="484" y="3482"/>
                    </a:lnTo>
                    <a:cubicBezTo>
                      <a:pt x="1301" y="3482"/>
                      <a:pt x="1968" y="2815"/>
                      <a:pt x="1968" y="1992"/>
                    </a:cubicBezTo>
                    <a:lnTo>
                      <a:pt x="1968" y="1980"/>
                    </a:lnTo>
                    <a:lnTo>
                      <a:pt x="1968" y="1503"/>
                    </a:lnTo>
                    <a:lnTo>
                      <a:pt x="1968" y="1"/>
                    </a:lnTo>
                    <a:lnTo>
                      <a:pt x="0" y="1"/>
                    </a:lnTo>
                    <a:lnTo>
                      <a:pt x="0" y="19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01"/>
              <p:cNvSpPr/>
              <p:nvPr/>
            </p:nvSpPr>
            <p:spPr>
              <a:xfrm>
                <a:off x="5923042" y="2617975"/>
                <a:ext cx="480407" cy="493836"/>
              </a:xfrm>
              <a:custGeom>
                <a:avLst/>
                <a:gdLst/>
                <a:ahLst/>
                <a:cxnLst/>
                <a:rect l="l" t="t" r="r" b="b"/>
                <a:pathLst>
                  <a:path w="8264" h="8495" extrusionOk="0">
                    <a:moveTo>
                      <a:pt x="7999" y="7119"/>
                    </a:moveTo>
                    <a:lnTo>
                      <a:pt x="7366" y="7119"/>
                    </a:lnTo>
                    <a:lnTo>
                      <a:pt x="7366" y="6216"/>
                    </a:lnTo>
                    <a:lnTo>
                      <a:pt x="6348" y="6216"/>
                    </a:lnTo>
                    <a:lnTo>
                      <a:pt x="6348" y="5715"/>
                    </a:lnTo>
                    <a:lnTo>
                      <a:pt x="6923" y="5715"/>
                    </a:lnTo>
                    <a:cubicBezTo>
                      <a:pt x="7096" y="5715"/>
                      <a:pt x="7240" y="5571"/>
                      <a:pt x="7240" y="5399"/>
                    </a:cubicBezTo>
                    <a:lnTo>
                      <a:pt x="7240" y="4000"/>
                    </a:lnTo>
                    <a:cubicBezTo>
                      <a:pt x="7240" y="3828"/>
                      <a:pt x="7096" y="3684"/>
                      <a:pt x="6923" y="3684"/>
                    </a:cubicBezTo>
                    <a:lnTo>
                      <a:pt x="6348" y="3684"/>
                    </a:lnTo>
                    <a:lnTo>
                      <a:pt x="6348" y="2867"/>
                    </a:lnTo>
                    <a:lnTo>
                      <a:pt x="4253" y="2867"/>
                    </a:lnTo>
                    <a:lnTo>
                      <a:pt x="4253" y="2274"/>
                    </a:lnTo>
                    <a:lnTo>
                      <a:pt x="5928" y="2274"/>
                    </a:lnTo>
                    <a:cubicBezTo>
                      <a:pt x="6089" y="2274"/>
                      <a:pt x="6221" y="2141"/>
                      <a:pt x="6221" y="1975"/>
                    </a:cubicBezTo>
                    <a:lnTo>
                      <a:pt x="6221" y="294"/>
                    </a:lnTo>
                    <a:cubicBezTo>
                      <a:pt x="6221" y="133"/>
                      <a:pt x="6094" y="1"/>
                      <a:pt x="5928" y="1"/>
                    </a:cubicBezTo>
                    <a:lnTo>
                      <a:pt x="2331" y="1"/>
                    </a:lnTo>
                    <a:cubicBezTo>
                      <a:pt x="2175" y="1"/>
                      <a:pt x="2037" y="127"/>
                      <a:pt x="2037" y="294"/>
                    </a:cubicBezTo>
                    <a:lnTo>
                      <a:pt x="2037" y="1975"/>
                    </a:lnTo>
                    <a:cubicBezTo>
                      <a:pt x="2037" y="2136"/>
                      <a:pt x="2164" y="2274"/>
                      <a:pt x="2331" y="2274"/>
                    </a:cubicBezTo>
                    <a:lnTo>
                      <a:pt x="4005" y="2274"/>
                    </a:lnTo>
                    <a:lnTo>
                      <a:pt x="4005" y="2867"/>
                    </a:lnTo>
                    <a:lnTo>
                      <a:pt x="1916" y="2867"/>
                    </a:lnTo>
                    <a:lnTo>
                      <a:pt x="1916" y="3684"/>
                    </a:lnTo>
                    <a:lnTo>
                      <a:pt x="1341" y="3684"/>
                    </a:lnTo>
                    <a:cubicBezTo>
                      <a:pt x="1168" y="3684"/>
                      <a:pt x="1024" y="3828"/>
                      <a:pt x="1024" y="4000"/>
                    </a:cubicBezTo>
                    <a:lnTo>
                      <a:pt x="1024" y="5399"/>
                    </a:lnTo>
                    <a:cubicBezTo>
                      <a:pt x="1024" y="5571"/>
                      <a:pt x="1168" y="5715"/>
                      <a:pt x="1341" y="5715"/>
                    </a:cubicBezTo>
                    <a:lnTo>
                      <a:pt x="1916" y="5715"/>
                    </a:lnTo>
                    <a:lnTo>
                      <a:pt x="1916" y="6216"/>
                    </a:lnTo>
                    <a:lnTo>
                      <a:pt x="892" y="6216"/>
                    </a:lnTo>
                    <a:lnTo>
                      <a:pt x="892" y="7119"/>
                    </a:lnTo>
                    <a:lnTo>
                      <a:pt x="259" y="7119"/>
                    </a:lnTo>
                    <a:cubicBezTo>
                      <a:pt x="115" y="7119"/>
                      <a:pt x="0" y="7234"/>
                      <a:pt x="0" y="7378"/>
                    </a:cubicBezTo>
                    <a:lnTo>
                      <a:pt x="0" y="8236"/>
                    </a:lnTo>
                    <a:cubicBezTo>
                      <a:pt x="0" y="8380"/>
                      <a:pt x="115" y="8495"/>
                      <a:pt x="259" y="8495"/>
                    </a:cubicBezTo>
                    <a:lnTo>
                      <a:pt x="1778" y="8495"/>
                    </a:lnTo>
                    <a:cubicBezTo>
                      <a:pt x="1922" y="8495"/>
                      <a:pt x="2037" y="8380"/>
                      <a:pt x="2037" y="8236"/>
                    </a:cubicBezTo>
                    <a:lnTo>
                      <a:pt x="2037" y="7378"/>
                    </a:lnTo>
                    <a:cubicBezTo>
                      <a:pt x="2037" y="7234"/>
                      <a:pt x="1922" y="7119"/>
                      <a:pt x="1778" y="7119"/>
                    </a:cubicBezTo>
                    <a:lnTo>
                      <a:pt x="1145" y="7119"/>
                    </a:lnTo>
                    <a:lnTo>
                      <a:pt x="1145" y="6463"/>
                    </a:lnTo>
                    <a:lnTo>
                      <a:pt x="4005" y="6463"/>
                    </a:lnTo>
                    <a:lnTo>
                      <a:pt x="4005" y="7119"/>
                    </a:lnTo>
                    <a:lnTo>
                      <a:pt x="3372" y="7119"/>
                    </a:lnTo>
                    <a:cubicBezTo>
                      <a:pt x="3229" y="7119"/>
                      <a:pt x="3113" y="7234"/>
                      <a:pt x="3113" y="7378"/>
                    </a:cubicBezTo>
                    <a:lnTo>
                      <a:pt x="3113" y="8236"/>
                    </a:lnTo>
                    <a:cubicBezTo>
                      <a:pt x="3113" y="8380"/>
                      <a:pt x="3229" y="8495"/>
                      <a:pt x="3372" y="8495"/>
                    </a:cubicBezTo>
                    <a:lnTo>
                      <a:pt x="4892" y="8495"/>
                    </a:lnTo>
                    <a:cubicBezTo>
                      <a:pt x="5036" y="8495"/>
                      <a:pt x="5151" y="8380"/>
                      <a:pt x="5151" y="8236"/>
                    </a:cubicBezTo>
                    <a:lnTo>
                      <a:pt x="5151" y="7378"/>
                    </a:lnTo>
                    <a:cubicBezTo>
                      <a:pt x="5151" y="7234"/>
                      <a:pt x="5036" y="7119"/>
                      <a:pt x="4892" y="7119"/>
                    </a:cubicBezTo>
                    <a:lnTo>
                      <a:pt x="4259" y="7119"/>
                    </a:lnTo>
                    <a:lnTo>
                      <a:pt x="4259" y="6463"/>
                    </a:lnTo>
                    <a:lnTo>
                      <a:pt x="7119" y="6463"/>
                    </a:lnTo>
                    <a:lnTo>
                      <a:pt x="7119" y="7119"/>
                    </a:lnTo>
                    <a:lnTo>
                      <a:pt x="6486" y="7119"/>
                    </a:lnTo>
                    <a:cubicBezTo>
                      <a:pt x="6342" y="7119"/>
                      <a:pt x="6227" y="7234"/>
                      <a:pt x="6227" y="7378"/>
                    </a:cubicBezTo>
                    <a:lnTo>
                      <a:pt x="6227" y="8236"/>
                    </a:lnTo>
                    <a:cubicBezTo>
                      <a:pt x="6227" y="8380"/>
                      <a:pt x="6342" y="8495"/>
                      <a:pt x="6486" y="8495"/>
                    </a:cubicBezTo>
                    <a:lnTo>
                      <a:pt x="8005" y="8495"/>
                    </a:lnTo>
                    <a:cubicBezTo>
                      <a:pt x="8149" y="8495"/>
                      <a:pt x="8264" y="8380"/>
                      <a:pt x="8264" y="8236"/>
                    </a:cubicBezTo>
                    <a:lnTo>
                      <a:pt x="8264" y="7378"/>
                    </a:lnTo>
                    <a:cubicBezTo>
                      <a:pt x="8264" y="7234"/>
                      <a:pt x="8143" y="7119"/>
                      <a:pt x="7999" y="7119"/>
                    </a:cubicBezTo>
                    <a:close/>
                    <a:moveTo>
                      <a:pt x="2164" y="6216"/>
                    </a:moveTo>
                    <a:lnTo>
                      <a:pt x="2164" y="5715"/>
                    </a:lnTo>
                    <a:lnTo>
                      <a:pt x="2739" y="5715"/>
                    </a:lnTo>
                    <a:cubicBezTo>
                      <a:pt x="2912" y="5715"/>
                      <a:pt x="3056" y="5571"/>
                      <a:pt x="3056" y="5399"/>
                    </a:cubicBezTo>
                    <a:lnTo>
                      <a:pt x="3056" y="4000"/>
                    </a:lnTo>
                    <a:cubicBezTo>
                      <a:pt x="3056" y="3828"/>
                      <a:pt x="2912" y="3684"/>
                      <a:pt x="2739" y="3684"/>
                    </a:cubicBezTo>
                    <a:lnTo>
                      <a:pt x="2164" y="3684"/>
                    </a:lnTo>
                    <a:lnTo>
                      <a:pt x="2164" y="3120"/>
                    </a:lnTo>
                    <a:lnTo>
                      <a:pt x="6100" y="3120"/>
                    </a:lnTo>
                    <a:lnTo>
                      <a:pt x="6100" y="3684"/>
                    </a:lnTo>
                    <a:lnTo>
                      <a:pt x="5525" y="3684"/>
                    </a:lnTo>
                    <a:cubicBezTo>
                      <a:pt x="5352" y="3684"/>
                      <a:pt x="5208" y="3828"/>
                      <a:pt x="5208" y="4000"/>
                    </a:cubicBezTo>
                    <a:lnTo>
                      <a:pt x="5208" y="5399"/>
                    </a:lnTo>
                    <a:cubicBezTo>
                      <a:pt x="5208" y="5571"/>
                      <a:pt x="5352" y="5715"/>
                      <a:pt x="5525" y="5715"/>
                    </a:cubicBezTo>
                    <a:lnTo>
                      <a:pt x="6100" y="5715"/>
                    </a:lnTo>
                    <a:lnTo>
                      <a:pt x="6100" y="62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01"/>
              <p:cNvSpPr/>
              <p:nvPr/>
            </p:nvSpPr>
            <p:spPr>
              <a:xfrm>
                <a:off x="6583703" y="1728446"/>
                <a:ext cx="289442" cy="354318"/>
              </a:xfrm>
              <a:custGeom>
                <a:avLst/>
                <a:gdLst/>
                <a:ahLst/>
                <a:cxnLst/>
                <a:rect l="l" t="t" r="r" b="b"/>
                <a:pathLst>
                  <a:path w="4979" h="6095" extrusionOk="0">
                    <a:moveTo>
                      <a:pt x="4979" y="403"/>
                    </a:moveTo>
                    <a:cubicBezTo>
                      <a:pt x="4979" y="628"/>
                      <a:pt x="3862" y="806"/>
                      <a:pt x="2493" y="806"/>
                    </a:cubicBezTo>
                    <a:cubicBezTo>
                      <a:pt x="1117" y="806"/>
                      <a:pt x="1" y="628"/>
                      <a:pt x="1" y="403"/>
                    </a:cubicBezTo>
                    <a:cubicBezTo>
                      <a:pt x="1" y="179"/>
                      <a:pt x="1117" y="1"/>
                      <a:pt x="2493" y="1"/>
                    </a:cubicBezTo>
                    <a:cubicBezTo>
                      <a:pt x="3862" y="1"/>
                      <a:pt x="4979" y="179"/>
                      <a:pt x="4979" y="403"/>
                    </a:cubicBezTo>
                    <a:close/>
                    <a:moveTo>
                      <a:pt x="4979" y="847"/>
                    </a:moveTo>
                    <a:lnTo>
                      <a:pt x="4979" y="2164"/>
                    </a:lnTo>
                    <a:cubicBezTo>
                      <a:pt x="4979" y="2389"/>
                      <a:pt x="3862" y="2567"/>
                      <a:pt x="2493" y="2567"/>
                    </a:cubicBezTo>
                    <a:cubicBezTo>
                      <a:pt x="1117" y="2567"/>
                      <a:pt x="1" y="2389"/>
                      <a:pt x="1" y="2164"/>
                    </a:cubicBezTo>
                    <a:lnTo>
                      <a:pt x="1" y="847"/>
                    </a:lnTo>
                    <a:cubicBezTo>
                      <a:pt x="1" y="1071"/>
                      <a:pt x="1117" y="1249"/>
                      <a:pt x="2493" y="1249"/>
                    </a:cubicBezTo>
                    <a:cubicBezTo>
                      <a:pt x="3862" y="1249"/>
                      <a:pt x="4979" y="1071"/>
                      <a:pt x="4979" y="847"/>
                    </a:cubicBezTo>
                    <a:close/>
                    <a:moveTo>
                      <a:pt x="4599" y="1796"/>
                    </a:moveTo>
                    <a:cubicBezTo>
                      <a:pt x="4599" y="1692"/>
                      <a:pt x="4513" y="1606"/>
                      <a:pt x="4403" y="1606"/>
                    </a:cubicBezTo>
                    <a:cubicBezTo>
                      <a:pt x="4294" y="1606"/>
                      <a:pt x="4208" y="1692"/>
                      <a:pt x="4208" y="1796"/>
                    </a:cubicBezTo>
                    <a:cubicBezTo>
                      <a:pt x="4208" y="1905"/>
                      <a:pt x="4294" y="1992"/>
                      <a:pt x="4403" y="1992"/>
                    </a:cubicBezTo>
                    <a:cubicBezTo>
                      <a:pt x="4513" y="1992"/>
                      <a:pt x="4599" y="1905"/>
                      <a:pt x="4599" y="1796"/>
                    </a:cubicBezTo>
                    <a:close/>
                    <a:moveTo>
                      <a:pt x="4979" y="2613"/>
                    </a:moveTo>
                    <a:lnTo>
                      <a:pt x="4979" y="3925"/>
                    </a:lnTo>
                    <a:cubicBezTo>
                      <a:pt x="4979" y="4150"/>
                      <a:pt x="3862" y="4328"/>
                      <a:pt x="2493" y="4328"/>
                    </a:cubicBezTo>
                    <a:cubicBezTo>
                      <a:pt x="1117" y="4328"/>
                      <a:pt x="1" y="4150"/>
                      <a:pt x="1" y="3925"/>
                    </a:cubicBezTo>
                    <a:lnTo>
                      <a:pt x="1" y="2613"/>
                    </a:lnTo>
                    <a:cubicBezTo>
                      <a:pt x="1" y="2832"/>
                      <a:pt x="1117" y="3016"/>
                      <a:pt x="2493" y="3016"/>
                    </a:cubicBezTo>
                    <a:cubicBezTo>
                      <a:pt x="3862" y="3016"/>
                      <a:pt x="4979" y="2832"/>
                      <a:pt x="4979" y="2613"/>
                    </a:cubicBezTo>
                    <a:close/>
                    <a:moveTo>
                      <a:pt x="4599" y="3563"/>
                    </a:moveTo>
                    <a:cubicBezTo>
                      <a:pt x="4599" y="3453"/>
                      <a:pt x="4513" y="3367"/>
                      <a:pt x="4403" y="3367"/>
                    </a:cubicBezTo>
                    <a:cubicBezTo>
                      <a:pt x="4294" y="3367"/>
                      <a:pt x="4208" y="3453"/>
                      <a:pt x="4208" y="3563"/>
                    </a:cubicBezTo>
                    <a:cubicBezTo>
                      <a:pt x="4208" y="3666"/>
                      <a:pt x="4294" y="3753"/>
                      <a:pt x="4403" y="3753"/>
                    </a:cubicBezTo>
                    <a:cubicBezTo>
                      <a:pt x="4513" y="3753"/>
                      <a:pt x="4599" y="3666"/>
                      <a:pt x="4599" y="3563"/>
                    </a:cubicBezTo>
                    <a:close/>
                    <a:moveTo>
                      <a:pt x="4979" y="4374"/>
                    </a:moveTo>
                    <a:lnTo>
                      <a:pt x="4979" y="5692"/>
                    </a:lnTo>
                    <a:cubicBezTo>
                      <a:pt x="4979" y="5911"/>
                      <a:pt x="3862" y="6095"/>
                      <a:pt x="2493" y="6095"/>
                    </a:cubicBezTo>
                    <a:cubicBezTo>
                      <a:pt x="1117" y="6095"/>
                      <a:pt x="1" y="5911"/>
                      <a:pt x="1" y="5692"/>
                    </a:cubicBezTo>
                    <a:lnTo>
                      <a:pt x="1" y="4374"/>
                    </a:lnTo>
                    <a:cubicBezTo>
                      <a:pt x="1" y="4599"/>
                      <a:pt x="1117" y="4777"/>
                      <a:pt x="2493" y="4777"/>
                    </a:cubicBezTo>
                    <a:cubicBezTo>
                      <a:pt x="3862" y="4777"/>
                      <a:pt x="4979" y="4599"/>
                      <a:pt x="4979" y="4374"/>
                    </a:cubicBezTo>
                    <a:close/>
                    <a:moveTo>
                      <a:pt x="4599" y="5324"/>
                    </a:moveTo>
                    <a:cubicBezTo>
                      <a:pt x="4599" y="5214"/>
                      <a:pt x="4513" y="5128"/>
                      <a:pt x="4403" y="5128"/>
                    </a:cubicBezTo>
                    <a:cubicBezTo>
                      <a:pt x="4294" y="5128"/>
                      <a:pt x="4208" y="5214"/>
                      <a:pt x="4208" y="5324"/>
                    </a:cubicBezTo>
                    <a:cubicBezTo>
                      <a:pt x="4208" y="5433"/>
                      <a:pt x="4294" y="5519"/>
                      <a:pt x="4403" y="5519"/>
                    </a:cubicBezTo>
                    <a:cubicBezTo>
                      <a:pt x="4513" y="5519"/>
                      <a:pt x="4599" y="5433"/>
                      <a:pt x="4599" y="53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101"/>
            <p:cNvGrpSpPr/>
            <p:nvPr/>
          </p:nvGrpSpPr>
          <p:grpSpPr>
            <a:xfrm>
              <a:off x="6440272" y="769535"/>
              <a:ext cx="1749455" cy="858630"/>
              <a:chOff x="6440272" y="769535"/>
              <a:chExt cx="1749455" cy="858630"/>
            </a:xfrm>
          </p:grpSpPr>
          <p:sp>
            <p:nvSpPr>
              <p:cNvPr id="1301" name="Google Shape;1301;p101"/>
              <p:cNvSpPr/>
              <p:nvPr/>
            </p:nvSpPr>
            <p:spPr>
              <a:xfrm rot="-5400000">
                <a:off x="7670622" y="76953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01"/>
              <p:cNvSpPr/>
              <p:nvPr/>
            </p:nvSpPr>
            <p:spPr>
              <a:xfrm rot="-5400000">
                <a:off x="6440272" y="1282228"/>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01"/>
              <p:cNvSpPr/>
              <p:nvPr/>
            </p:nvSpPr>
            <p:spPr>
              <a:xfrm rot="-5400000">
                <a:off x="7176684" y="923603"/>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01"/>
              <p:cNvSpPr/>
              <p:nvPr/>
            </p:nvSpPr>
            <p:spPr>
              <a:xfrm rot="-5400000">
                <a:off x="7983672" y="142211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01"/>
              <p:cNvSpPr/>
              <p:nvPr/>
            </p:nvSpPr>
            <p:spPr>
              <a:xfrm rot="-5400000">
                <a:off x="7703709" y="1244278"/>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6" name="Google Shape;1306;p101"/>
            <p:cNvSpPr/>
            <p:nvPr/>
          </p:nvSpPr>
          <p:spPr>
            <a:xfrm>
              <a:off x="8189731" y="2120047"/>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1"/>
            <p:cNvSpPr/>
            <p:nvPr/>
          </p:nvSpPr>
          <p:spPr>
            <a:xfrm>
              <a:off x="7235030" y="2898432"/>
              <a:ext cx="259947" cy="259667"/>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311"/>
        <p:cNvGrpSpPr/>
        <p:nvPr/>
      </p:nvGrpSpPr>
      <p:grpSpPr>
        <a:xfrm>
          <a:off x="0" y="0"/>
          <a:ext cx="0" cy="0"/>
          <a:chOff x="0" y="0"/>
          <a:chExt cx="0" cy="0"/>
        </a:xfrm>
      </p:grpSpPr>
      <p:pic>
        <p:nvPicPr>
          <p:cNvPr id="1312" name="Google Shape;1312;p102"/>
          <p:cNvPicPr preferRelativeResize="0">
            <a:picLocks noGrp="1"/>
          </p:cNvPicPr>
          <p:nvPr>
            <p:ph type="pic" idx="2"/>
          </p:nvPr>
        </p:nvPicPr>
        <p:blipFill rotWithShape="1">
          <a:blip r:embed="rId3">
            <a:alphaModFix/>
          </a:blip>
          <a:srcRect l="7218" t="10742" b="11016"/>
          <a:stretch/>
        </p:blipFill>
        <p:spPr>
          <a:xfrm>
            <a:off x="0" y="0"/>
            <a:ext cx="9143995" cy="5143500"/>
          </a:xfrm>
          <a:prstGeom prst="rect">
            <a:avLst/>
          </a:prstGeom>
        </p:spPr>
      </p:pic>
      <p:sp>
        <p:nvSpPr>
          <p:cNvPr id="1313" name="Google Shape;1313;p102"/>
          <p:cNvSpPr txBox="1">
            <a:spLocks noGrp="1"/>
          </p:cNvSpPr>
          <p:nvPr>
            <p:ph type="title"/>
          </p:nvPr>
        </p:nvSpPr>
        <p:spPr>
          <a:xfrm>
            <a:off x="5403175" y="3859175"/>
            <a:ext cx="3027600" cy="7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317"/>
        <p:cNvGrpSpPr/>
        <p:nvPr/>
      </p:nvGrpSpPr>
      <p:grpSpPr>
        <a:xfrm>
          <a:off x="0" y="0"/>
          <a:ext cx="0" cy="0"/>
          <a:chOff x="0" y="0"/>
          <a:chExt cx="0" cy="0"/>
        </a:xfrm>
      </p:grpSpPr>
      <p:sp>
        <p:nvSpPr>
          <p:cNvPr id="1318" name="Google Shape;1318;p10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Improve your cybersecurity for AI</a:t>
            </a:r>
            <a:endParaRPr/>
          </a:p>
        </p:txBody>
      </p:sp>
      <p:sp>
        <p:nvSpPr>
          <p:cNvPr id="1319" name="Google Shape;1319;p103"/>
          <p:cNvSpPr txBox="1">
            <a:spLocks noGrp="1"/>
          </p:cNvSpPr>
          <p:nvPr>
            <p:ph type="subTitle" idx="1"/>
          </p:nvPr>
        </p:nvSpPr>
        <p:spPr>
          <a:xfrm>
            <a:off x="664900" y="2322742"/>
            <a:ext cx="3247500" cy="1172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Mercury is the closest planet</a:t>
            </a:r>
            <a:endParaRPr/>
          </a:p>
          <a:p>
            <a:pPr marL="457200" lvl="0" indent="-317500" algn="l" rtl="0">
              <a:spcBef>
                <a:spcPts val="0"/>
              </a:spcBef>
              <a:spcAft>
                <a:spcPts val="0"/>
              </a:spcAft>
              <a:buSzPts val="1400"/>
              <a:buAutoNum type="arabicPeriod"/>
            </a:pPr>
            <a:r>
              <a:rPr lang="en"/>
              <a:t>Mercury is very small</a:t>
            </a:r>
            <a:endParaRPr/>
          </a:p>
          <a:p>
            <a:pPr marL="457200" lvl="0" indent="-317500" algn="l" rtl="0">
              <a:spcBef>
                <a:spcPts val="0"/>
              </a:spcBef>
              <a:spcAft>
                <a:spcPts val="0"/>
              </a:spcAft>
              <a:buSzPts val="1400"/>
              <a:buAutoNum type="arabicPeriod"/>
            </a:pPr>
            <a:r>
              <a:rPr lang="en"/>
              <a:t>Mercury has a thin atmosphere</a:t>
            </a:r>
            <a:endParaRPr/>
          </a:p>
          <a:p>
            <a:pPr marL="457200" lvl="0" indent="-317500" algn="l" rtl="0">
              <a:spcBef>
                <a:spcPts val="0"/>
              </a:spcBef>
              <a:spcAft>
                <a:spcPts val="0"/>
              </a:spcAft>
              <a:buSzPts val="1400"/>
              <a:buAutoNum type="arabicPeriod"/>
            </a:pPr>
            <a:r>
              <a:rPr lang="en"/>
              <a:t>Mercury takes 59 Earth days</a:t>
            </a:r>
            <a:endParaRPr/>
          </a:p>
        </p:txBody>
      </p:sp>
      <p:sp>
        <p:nvSpPr>
          <p:cNvPr id="1320" name="Google Shape;1320;p103"/>
          <p:cNvSpPr/>
          <p:nvPr/>
        </p:nvSpPr>
        <p:spPr>
          <a:xfrm>
            <a:off x="474526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21" name="Google Shape;1321;p103"/>
          <p:cNvCxnSpPr>
            <a:stCxn id="1322" idx="3"/>
            <a:endCxn id="1323" idx="3"/>
          </p:cNvCxnSpPr>
          <p:nvPr/>
        </p:nvCxnSpPr>
        <p:spPr>
          <a:xfrm>
            <a:off x="7133913" y="1980075"/>
            <a:ext cx="600" cy="1936500"/>
          </a:xfrm>
          <a:prstGeom prst="bentConnector3">
            <a:avLst>
              <a:gd name="adj1" fmla="val 81947917"/>
            </a:avLst>
          </a:prstGeom>
          <a:noFill/>
          <a:ln w="19050" cap="flat" cmpd="sng">
            <a:solidFill>
              <a:schemeClr val="lt2"/>
            </a:solidFill>
            <a:prstDash val="solid"/>
            <a:round/>
            <a:headEnd type="none" w="med" len="med"/>
            <a:tailEnd type="oval" w="med" len="med"/>
          </a:ln>
        </p:spPr>
      </p:cxnSp>
      <p:cxnSp>
        <p:nvCxnSpPr>
          <p:cNvPr id="1324" name="Google Shape;1324;p103"/>
          <p:cNvCxnSpPr>
            <a:stCxn id="1323" idx="1"/>
            <a:endCxn id="1325" idx="3"/>
          </p:cNvCxnSpPr>
          <p:nvPr/>
        </p:nvCxnSpPr>
        <p:spPr>
          <a:xfrm flipH="1">
            <a:off x="5461713" y="3916450"/>
            <a:ext cx="955800" cy="600"/>
          </a:xfrm>
          <a:prstGeom prst="bentConnector3">
            <a:avLst>
              <a:gd name="adj1" fmla="val 50003"/>
            </a:avLst>
          </a:prstGeom>
          <a:noFill/>
          <a:ln w="19050" cap="flat" cmpd="sng">
            <a:solidFill>
              <a:schemeClr val="lt2"/>
            </a:solidFill>
            <a:prstDash val="solid"/>
            <a:round/>
            <a:headEnd type="none" w="med" len="med"/>
            <a:tailEnd type="oval" w="med" len="med"/>
          </a:ln>
        </p:spPr>
      </p:cxnSp>
      <p:sp>
        <p:nvSpPr>
          <p:cNvPr id="1323" name="Google Shape;1323;p103"/>
          <p:cNvSpPr/>
          <p:nvPr/>
        </p:nvSpPr>
        <p:spPr>
          <a:xfrm>
            <a:off x="6417513" y="355825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5" name="Google Shape;1325;p103"/>
          <p:cNvSpPr/>
          <p:nvPr/>
        </p:nvSpPr>
        <p:spPr>
          <a:xfrm>
            <a:off x="4745263" y="355825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2" name="Google Shape;1322;p103"/>
          <p:cNvSpPr/>
          <p:nvPr/>
        </p:nvSpPr>
        <p:spPr>
          <a:xfrm>
            <a:off x="6417513" y="162187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cxnSp>
        <p:nvCxnSpPr>
          <p:cNvPr id="1326" name="Google Shape;1326;p103"/>
          <p:cNvCxnSpPr>
            <a:stCxn id="1320" idx="3"/>
            <a:endCxn id="1322" idx="1"/>
          </p:cNvCxnSpPr>
          <p:nvPr/>
        </p:nvCxnSpPr>
        <p:spPr>
          <a:xfrm>
            <a:off x="5461663" y="1980075"/>
            <a:ext cx="955800" cy="600"/>
          </a:xfrm>
          <a:prstGeom prst="bentConnector3">
            <a:avLst>
              <a:gd name="adj1" fmla="val 50003"/>
            </a:avLst>
          </a:prstGeom>
          <a:noFill/>
          <a:ln w="19050" cap="flat" cmpd="sng">
            <a:solidFill>
              <a:schemeClr val="lt2"/>
            </a:solidFill>
            <a:prstDash val="solid"/>
            <a:round/>
            <a:headEnd type="none" w="med" len="med"/>
            <a:tailEnd type="oval" w="med" len="med"/>
          </a:ln>
        </p:spPr>
      </p:cxnSp>
      <p:grpSp>
        <p:nvGrpSpPr>
          <p:cNvPr id="1327" name="Google Shape;1327;p103"/>
          <p:cNvGrpSpPr/>
          <p:nvPr/>
        </p:nvGrpSpPr>
        <p:grpSpPr>
          <a:xfrm>
            <a:off x="4955208" y="1730202"/>
            <a:ext cx="337199" cy="500353"/>
            <a:chOff x="4003063" y="4027752"/>
            <a:chExt cx="337199" cy="500353"/>
          </a:xfrm>
        </p:grpSpPr>
        <p:sp>
          <p:nvSpPr>
            <p:cNvPr id="1328" name="Google Shape;1328;p103"/>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3"/>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3"/>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03"/>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3"/>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03"/>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03"/>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03"/>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3"/>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03"/>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03"/>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103"/>
          <p:cNvGrpSpPr/>
          <p:nvPr/>
        </p:nvGrpSpPr>
        <p:grpSpPr>
          <a:xfrm>
            <a:off x="6525547" y="3666229"/>
            <a:ext cx="500353" cy="500435"/>
            <a:chOff x="7791235" y="1480816"/>
            <a:chExt cx="500353" cy="500435"/>
          </a:xfrm>
        </p:grpSpPr>
        <p:sp>
          <p:nvSpPr>
            <p:cNvPr id="1340" name="Google Shape;1340;p103"/>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03"/>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03"/>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3"/>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03"/>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3"/>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3"/>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03"/>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03"/>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3"/>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3"/>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3"/>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3"/>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3"/>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3"/>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3"/>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103"/>
          <p:cNvGrpSpPr/>
          <p:nvPr/>
        </p:nvGrpSpPr>
        <p:grpSpPr>
          <a:xfrm>
            <a:off x="6525501" y="1730140"/>
            <a:ext cx="500326" cy="500463"/>
            <a:chOff x="4697439" y="2734715"/>
            <a:chExt cx="500326" cy="500463"/>
          </a:xfrm>
        </p:grpSpPr>
        <p:sp>
          <p:nvSpPr>
            <p:cNvPr id="1357" name="Google Shape;1357;p103"/>
            <p:cNvSpPr/>
            <p:nvPr/>
          </p:nvSpPr>
          <p:spPr>
            <a:xfrm>
              <a:off x="4844982"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3"/>
            <p:cNvSpPr/>
            <p:nvPr/>
          </p:nvSpPr>
          <p:spPr>
            <a:xfrm>
              <a:off x="5020937"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3"/>
            <p:cNvSpPr/>
            <p:nvPr/>
          </p:nvSpPr>
          <p:spPr>
            <a:xfrm>
              <a:off x="4727761" y="2734715"/>
              <a:ext cx="439982" cy="412608"/>
            </a:xfrm>
            <a:custGeom>
              <a:avLst/>
              <a:gdLst/>
              <a:ahLst/>
              <a:cxnLst/>
              <a:rect l="l" t="t" r="r" b="b"/>
              <a:pathLst>
                <a:path w="16121" h="15118" extrusionOk="0">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03"/>
            <p:cNvSpPr/>
            <p:nvPr/>
          </p:nvSpPr>
          <p:spPr>
            <a:xfrm>
              <a:off x="4697439" y="3176499"/>
              <a:ext cx="500326" cy="58679"/>
            </a:xfrm>
            <a:custGeom>
              <a:avLst/>
              <a:gdLst/>
              <a:ahLst/>
              <a:cxnLst/>
              <a:rect l="l" t="t" r="r" b="b"/>
              <a:pathLst>
                <a:path w="18332" h="2150" extrusionOk="0">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3"/>
            <p:cNvSpPr/>
            <p:nvPr/>
          </p:nvSpPr>
          <p:spPr>
            <a:xfrm>
              <a:off x="4884365" y="2985042"/>
              <a:ext cx="126473" cy="87855"/>
            </a:xfrm>
            <a:custGeom>
              <a:avLst/>
              <a:gdLst/>
              <a:ahLst/>
              <a:cxnLst/>
              <a:rect l="l" t="t" r="r" b="b"/>
              <a:pathLst>
                <a:path w="4634" h="3219" extrusionOk="0">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103"/>
          <p:cNvGrpSpPr/>
          <p:nvPr/>
        </p:nvGrpSpPr>
        <p:grpSpPr>
          <a:xfrm>
            <a:off x="4877544" y="3666759"/>
            <a:ext cx="452592" cy="499398"/>
            <a:chOff x="744557" y="4028134"/>
            <a:chExt cx="452592" cy="499398"/>
          </a:xfrm>
        </p:grpSpPr>
        <p:sp>
          <p:nvSpPr>
            <p:cNvPr id="1363" name="Google Shape;1363;p103"/>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03"/>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03"/>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03"/>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3"/>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8" name="Google Shape;1368;p103"/>
          <p:cNvCxnSpPr>
            <a:stCxn id="1320" idx="1"/>
            <a:endCxn id="1325" idx="1"/>
          </p:cNvCxnSpPr>
          <p:nvPr/>
        </p:nvCxnSpPr>
        <p:spPr>
          <a:xfrm>
            <a:off x="4745263" y="1980075"/>
            <a:ext cx="600" cy="1936500"/>
          </a:xfrm>
          <a:prstGeom prst="bentConnector3">
            <a:avLst>
              <a:gd name="adj1" fmla="val -85543750"/>
            </a:avLst>
          </a:prstGeom>
          <a:noFill/>
          <a:ln w="19050" cap="flat" cmpd="sng">
            <a:solidFill>
              <a:schemeClr val="lt2"/>
            </a:solidFill>
            <a:prstDash val="solid"/>
            <a:round/>
            <a:headEnd type="oval" w="med" len="med"/>
            <a:tailEnd type="none" w="med" len="med"/>
          </a:ln>
        </p:spPr>
      </p:cxn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372"/>
        <p:cNvGrpSpPr/>
        <p:nvPr/>
      </p:nvGrpSpPr>
      <p:grpSpPr>
        <a:xfrm>
          <a:off x="0" y="0"/>
          <a:ext cx="0" cy="0"/>
          <a:chOff x="0" y="0"/>
          <a:chExt cx="0" cy="0"/>
        </a:xfrm>
      </p:grpSpPr>
      <p:sp>
        <p:nvSpPr>
          <p:cNvPr id="1373" name="Google Shape;1373;p10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KWL (brainstorming)</a:t>
            </a:r>
            <a:endParaRPr/>
          </a:p>
        </p:txBody>
      </p:sp>
      <p:graphicFrame>
        <p:nvGraphicFramePr>
          <p:cNvPr id="1374" name="Google Shape;1374;p104"/>
          <p:cNvGraphicFramePr/>
          <p:nvPr/>
        </p:nvGraphicFramePr>
        <p:xfrm>
          <a:off x="720000" y="1708750"/>
          <a:ext cx="3000000" cy="3000000"/>
        </p:xfrm>
        <a:graphic>
          <a:graphicData uri="http://schemas.openxmlformats.org/drawingml/2006/table">
            <a:tbl>
              <a:tblPr>
                <a:noFill/>
                <a:tableStyleId>{E7074067-5417-4001-9909-EE8C4ECCEE34}</a:tableStyleId>
              </a:tblPr>
              <a:tblGrid>
                <a:gridCol w="3015475">
                  <a:extLst>
                    <a:ext uri="{9D8B030D-6E8A-4147-A177-3AD203B41FA5}">
                      <a16:colId xmlns:a16="http://schemas.microsoft.com/office/drawing/2014/main" val="20000"/>
                    </a:ext>
                  </a:extLst>
                </a:gridCol>
                <a:gridCol w="4688525">
                  <a:extLst>
                    <a:ext uri="{9D8B030D-6E8A-4147-A177-3AD203B41FA5}">
                      <a16:colId xmlns:a16="http://schemas.microsoft.com/office/drawing/2014/main" val="20001"/>
                    </a:ext>
                  </a:extLst>
                </a:gridCol>
              </a:tblGrid>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know</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42625">
                <a:tc vMerge="1">
                  <a:txBody>
                    <a:bodyPr/>
                    <a:lstStyle/>
                    <a:p>
                      <a:endParaRPr lang="vi-VN"/>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 very cold planet</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want to know</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42625">
                <a:tc vMerge="1">
                  <a:txBody>
                    <a:bodyPr/>
                    <a:lstStyle/>
                    <a:p>
                      <a:endParaRPr lang="vi-VN"/>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42625">
                <a:tc rowSpan="2">
                  <a:txBody>
                    <a:bodyPr/>
                    <a:lstStyle/>
                    <a:p>
                      <a:pPr marL="0" lvl="0" indent="0" algn="l" rtl="0">
                        <a:lnSpc>
                          <a:spcPct val="115000"/>
                        </a:lnSpc>
                        <a:spcBef>
                          <a:spcPts val="0"/>
                        </a:spcBef>
                        <a:spcAft>
                          <a:spcPts val="0"/>
                        </a:spcAft>
                        <a:buNone/>
                      </a:pPr>
                      <a:r>
                        <a:rPr lang="en" sz="2000" b="1">
                          <a:solidFill>
                            <a:schemeClr val="accent5"/>
                          </a:solidFill>
                          <a:latin typeface="Sora"/>
                          <a:ea typeface="Sora"/>
                          <a:cs typeface="Sora"/>
                          <a:sym typeface="Sora"/>
                        </a:rPr>
                        <a:t>What I learned</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42625">
                <a:tc vMerge="1">
                  <a:txBody>
                    <a:bodyPr/>
                    <a:lstStyle/>
                    <a:p>
                      <a:endParaRPr lang="vi-VN"/>
                    </a:p>
                  </a:txBody>
                  <a:tcPr/>
                </a:tc>
                <a:tc>
                  <a:txBody>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378"/>
        <p:cNvGrpSpPr/>
        <p:nvPr/>
      </p:nvGrpSpPr>
      <p:grpSpPr>
        <a:xfrm>
          <a:off x="0" y="0"/>
          <a:ext cx="0" cy="0"/>
          <a:chOff x="0" y="0"/>
          <a:chExt cx="0" cy="0"/>
        </a:xfrm>
      </p:grpSpPr>
      <p:sp>
        <p:nvSpPr>
          <p:cNvPr id="1379" name="Google Shape;1379;p10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Advanced threat detection</a:t>
            </a:r>
            <a:endParaRPr/>
          </a:p>
        </p:txBody>
      </p:sp>
      <p:sp>
        <p:nvSpPr>
          <p:cNvPr id="1380" name="Google Shape;1380;p105"/>
          <p:cNvSpPr/>
          <p:nvPr/>
        </p:nvSpPr>
        <p:spPr>
          <a:xfrm>
            <a:off x="720000" y="2557675"/>
            <a:ext cx="1489200" cy="8733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Threat detection</a:t>
            </a:r>
            <a:endParaRPr sz="2000" b="1">
              <a:solidFill>
                <a:schemeClr val="accent5"/>
              </a:solidFill>
              <a:latin typeface="Sora"/>
              <a:ea typeface="Sora"/>
              <a:cs typeface="Sora"/>
              <a:sym typeface="Sora"/>
            </a:endParaRPr>
          </a:p>
        </p:txBody>
      </p:sp>
      <p:sp>
        <p:nvSpPr>
          <p:cNvPr id="1381" name="Google Shape;1381;p105"/>
          <p:cNvSpPr/>
          <p:nvPr/>
        </p:nvSpPr>
        <p:spPr>
          <a:xfrm>
            <a:off x="4837600" y="2705575"/>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 It’s full of iron oxide dust</a:t>
            </a:r>
            <a:endParaRPr>
              <a:solidFill>
                <a:schemeClr val="dk1"/>
              </a:solidFill>
              <a:latin typeface="Lato"/>
              <a:ea typeface="Lato"/>
              <a:cs typeface="Lato"/>
              <a:sym typeface="Lato"/>
            </a:endParaRPr>
          </a:p>
        </p:txBody>
      </p:sp>
      <p:sp>
        <p:nvSpPr>
          <p:cNvPr id="1382" name="Google Shape;1382;p105"/>
          <p:cNvSpPr/>
          <p:nvPr/>
        </p:nvSpPr>
        <p:spPr>
          <a:xfrm>
            <a:off x="4837600" y="1581450"/>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Solar System</a:t>
            </a:r>
            <a:endParaRPr>
              <a:solidFill>
                <a:schemeClr val="dk1"/>
              </a:solidFill>
              <a:latin typeface="Lato"/>
              <a:ea typeface="Lato"/>
              <a:cs typeface="Lato"/>
              <a:sym typeface="Lato"/>
            </a:endParaRPr>
          </a:p>
        </p:txBody>
      </p:sp>
      <p:sp>
        <p:nvSpPr>
          <p:cNvPr id="1383" name="Google Shape;1383;p105"/>
          <p:cNvSpPr/>
          <p:nvPr/>
        </p:nvSpPr>
        <p:spPr>
          <a:xfrm>
            <a:off x="4837600" y="3829700"/>
            <a:ext cx="35865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has a very beautiful name and is the second planet from the Sun</a:t>
            </a:r>
            <a:endParaRPr>
              <a:solidFill>
                <a:schemeClr val="dk1"/>
              </a:solidFill>
              <a:latin typeface="Lato"/>
              <a:ea typeface="Lato"/>
              <a:cs typeface="Lato"/>
              <a:sym typeface="Lato"/>
            </a:endParaRPr>
          </a:p>
        </p:txBody>
      </p:sp>
      <p:cxnSp>
        <p:nvCxnSpPr>
          <p:cNvPr id="1384" name="Google Shape;1384;p105"/>
          <p:cNvCxnSpPr>
            <a:stCxn id="1380" idx="3"/>
            <a:endCxn id="1385" idx="1"/>
          </p:cNvCxnSpPr>
          <p:nvPr/>
        </p:nvCxnSpPr>
        <p:spPr>
          <a:xfrm rot="10800000" flipH="1">
            <a:off x="2209200" y="18678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1386" name="Google Shape;1386;p105"/>
          <p:cNvCxnSpPr>
            <a:stCxn id="1380" idx="3"/>
            <a:endCxn id="1387" idx="1"/>
          </p:cNvCxnSpPr>
          <p:nvPr/>
        </p:nvCxnSpPr>
        <p:spPr>
          <a:xfrm>
            <a:off x="2209200" y="2994325"/>
            <a:ext cx="686400" cy="600"/>
          </a:xfrm>
          <a:prstGeom prst="bentConnector3">
            <a:avLst>
              <a:gd name="adj1" fmla="val 50009"/>
            </a:avLst>
          </a:prstGeom>
          <a:noFill/>
          <a:ln w="19050" cap="flat" cmpd="sng">
            <a:solidFill>
              <a:schemeClr val="lt2"/>
            </a:solidFill>
            <a:prstDash val="solid"/>
            <a:round/>
            <a:headEnd type="none" w="med" len="med"/>
            <a:tailEnd type="oval" w="med" len="med"/>
          </a:ln>
        </p:spPr>
      </p:cxnSp>
      <p:cxnSp>
        <p:nvCxnSpPr>
          <p:cNvPr id="1388" name="Google Shape;1388;p105"/>
          <p:cNvCxnSpPr>
            <a:stCxn id="1380" idx="3"/>
            <a:endCxn id="1389" idx="1"/>
          </p:cNvCxnSpPr>
          <p:nvPr/>
        </p:nvCxnSpPr>
        <p:spPr>
          <a:xfrm>
            <a:off x="2209200" y="2994325"/>
            <a:ext cx="686400" cy="1126500"/>
          </a:xfrm>
          <a:prstGeom prst="bentConnector3">
            <a:avLst>
              <a:gd name="adj1" fmla="val 50009"/>
            </a:avLst>
          </a:prstGeom>
          <a:noFill/>
          <a:ln w="19050" cap="flat" cmpd="sng">
            <a:solidFill>
              <a:schemeClr val="lt2"/>
            </a:solidFill>
            <a:prstDash val="solid"/>
            <a:round/>
            <a:headEnd type="none" w="med" len="med"/>
            <a:tailEnd type="oval" w="med" len="med"/>
          </a:ln>
        </p:spPr>
      </p:cxnSp>
      <p:sp>
        <p:nvSpPr>
          <p:cNvPr id="1385" name="Google Shape;1385;p105"/>
          <p:cNvSpPr txBox="1"/>
          <p:nvPr/>
        </p:nvSpPr>
        <p:spPr>
          <a:xfrm>
            <a:off x="2895725" y="1581450"/>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Risk</a:t>
            </a:r>
            <a:endParaRPr sz="2000" b="1">
              <a:solidFill>
                <a:schemeClr val="accent5"/>
              </a:solidFill>
              <a:latin typeface="Sora"/>
              <a:ea typeface="Sora"/>
              <a:cs typeface="Sora"/>
              <a:sym typeface="Sora"/>
            </a:endParaRPr>
          </a:p>
        </p:txBody>
      </p:sp>
      <p:sp>
        <p:nvSpPr>
          <p:cNvPr id="1387" name="Google Shape;1387;p105"/>
          <p:cNvSpPr txBox="1"/>
          <p:nvPr/>
        </p:nvSpPr>
        <p:spPr>
          <a:xfrm>
            <a:off x="2895725" y="2707978"/>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Anomaly</a:t>
            </a:r>
            <a:endParaRPr sz="2000" b="1">
              <a:solidFill>
                <a:schemeClr val="accent5"/>
              </a:solidFill>
              <a:latin typeface="Sora"/>
              <a:ea typeface="Sora"/>
              <a:cs typeface="Sora"/>
              <a:sym typeface="Sora"/>
            </a:endParaRPr>
          </a:p>
        </p:txBody>
      </p:sp>
      <p:sp>
        <p:nvSpPr>
          <p:cNvPr id="1389" name="Google Shape;1389;p105"/>
          <p:cNvSpPr txBox="1"/>
          <p:nvPr/>
        </p:nvSpPr>
        <p:spPr>
          <a:xfrm>
            <a:off x="2895725" y="3834475"/>
            <a:ext cx="1767900"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b="1">
                <a:solidFill>
                  <a:schemeClr val="accent5"/>
                </a:solidFill>
                <a:latin typeface="Sora"/>
                <a:ea typeface="Sora"/>
                <a:cs typeface="Sora"/>
                <a:sym typeface="Sora"/>
              </a:rPr>
              <a:t>Troubles</a:t>
            </a:r>
            <a:endParaRPr sz="2000" b="1">
              <a:solidFill>
                <a:schemeClr val="accent5"/>
              </a:solidFill>
              <a:latin typeface="Sora"/>
              <a:ea typeface="Sora"/>
              <a:cs typeface="Sora"/>
              <a:sym typeface="Sor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393"/>
        <p:cNvGrpSpPr/>
        <p:nvPr/>
      </p:nvGrpSpPr>
      <p:grpSpPr>
        <a:xfrm>
          <a:off x="0" y="0"/>
          <a:ext cx="0" cy="0"/>
          <a:chOff x="0" y="0"/>
          <a:chExt cx="0" cy="0"/>
        </a:xfrm>
      </p:grpSpPr>
      <p:sp>
        <p:nvSpPr>
          <p:cNvPr id="1394" name="Google Shape;1394;p10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 and transportation</a:t>
            </a:r>
            <a:endParaRPr/>
          </a:p>
        </p:txBody>
      </p:sp>
      <p:sp>
        <p:nvSpPr>
          <p:cNvPr id="1395" name="Google Shape;1395;p106"/>
          <p:cNvSpPr/>
          <p:nvPr/>
        </p:nvSpPr>
        <p:spPr>
          <a:xfrm>
            <a:off x="4188850" y="1339442"/>
            <a:ext cx="796800" cy="79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06"/>
          <p:cNvSpPr txBox="1"/>
          <p:nvPr/>
        </p:nvSpPr>
        <p:spPr>
          <a:xfrm>
            <a:off x="5971350" y="2001854"/>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1397" name="Google Shape;1397;p106"/>
          <p:cNvSpPr txBox="1"/>
          <p:nvPr/>
        </p:nvSpPr>
        <p:spPr>
          <a:xfrm>
            <a:off x="733525" y="200185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very cold place</a:t>
            </a:r>
            <a:endParaRPr>
              <a:solidFill>
                <a:schemeClr val="dk1"/>
              </a:solidFill>
              <a:latin typeface="Lato"/>
              <a:ea typeface="Lato"/>
              <a:cs typeface="Lato"/>
              <a:sym typeface="Lato"/>
            </a:endParaRPr>
          </a:p>
        </p:txBody>
      </p:sp>
      <p:sp>
        <p:nvSpPr>
          <p:cNvPr id="1398" name="Google Shape;1398;p106"/>
          <p:cNvSpPr txBox="1"/>
          <p:nvPr/>
        </p:nvSpPr>
        <p:spPr>
          <a:xfrm>
            <a:off x="733525"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399" name="Google Shape;1399;p106"/>
          <p:cNvSpPr txBox="1"/>
          <p:nvPr/>
        </p:nvSpPr>
        <p:spPr>
          <a:xfrm>
            <a:off x="3352438"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1400" name="Google Shape;1400;p106"/>
          <p:cNvSpPr txBox="1"/>
          <p:nvPr/>
        </p:nvSpPr>
        <p:spPr>
          <a:xfrm>
            <a:off x="5971350" y="3960425"/>
            <a:ext cx="2464800" cy="635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401" name="Google Shape;1401;p106"/>
          <p:cNvSpPr txBox="1"/>
          <p:nvPr/>
        </p:nvSpPr>
        <p:spPr>
          <a:xfrm>
            <a:off x="738365" y="1509254"/>
            <a:ext cx="24549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Monitoring</a:t>
            </a:r>
            <a:endParaRPr sz="2000" b="1">
              <a:solidFill>
                <a:schemeClr val="accent5"/>
              </a:solidFill>
              <a:latin typeface="Sora"/>
              <a:ea typeface="Sora"/>
              <a:cs typeface="Sora"/>
              <a:sym typeface="Sora"/>
            </a:endParaRPr>
          </a:p>
        </p:txBody>
      </p:sp>
      <p:sp>
        <p:nvSpPr>
          <p:cNvPr id="1402" name="Google Shape;1402;p106"/>
          <p:cNvSpPr txBox="1"/>
          <p:nvPr/>
        </p:nvSpPr>
        <p:spPr>
          <a:xfrm>
            <a:off x="5976190" y="1509254"/>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Predictive</a:t>
            </a:r>
            <a:endParaRPr sz="2000" b="1">
              <a:solidFill>
                <a:schemeClr val="accent5"/>
              </a:solidFill>
              <a:latin typeface="Sora"/>
              <a:ea typeface="Sora"/>
              <a:cs typeface="Sora"/>
              <a:sym typeface="Sora"/>
            </a:endParaRPr>
          </a:p>
        </p:txBody>
      </p:sp>
      <p:sp>
        <p:nvSpPr>
          <p:cNvPr id="1403" name="Google Shape;1403;p106"/>
          <p:cNvSpPr txBox="1"/>
          <p:nvPr/>
        </p:nvSpPr>
        <p:spPr>
          <a:xfrm>
            <a:off x="738375" y="3467800"/>
            <a:ext cx="2464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Reduce waste</a:t>
            </a:r>
            <a:endParaRPr sz="2000" b="1">
              <a:solidFill>
                <a:schemeClr val="accent5"/>
              </a:solidFill>
              <a:latin typeface="Sora"/>
              <a:ea typeface="Sora"/>
              <a:cs typeface="Sora"/>
              <a:sym typeface="Sora"/>
            </a:endParaRPr>
          </a:p>
        </p:txBody>
      </p:sp>
      <p:sp>
        <p:nvSpPr>
          <p:cNvPr id="1404" name="Google Shape;1404;p106"/>
          <p:cNvSpPr txBox="1"/>
          <p:nvPr/>
        </p:nvSpPr>
        <p:spPr>
          <a:xfrm>
            <a:off x="3357266" y="3467800"/>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Advantages</a:t>
            </a:r>
            <a:endParaRPr sz="2000" b="1">
              <a:solidFill>
                <a:schemeClr val="accent5"/>
              </a:solidFill>
              <a:latin typeface="Sora"/>
              <a:ea typeface="Sora"/>
              <a:cs typeface="Sora"/>
              <a:sym typeface="Sora"/>
            </a:endParaRPr>
          </a:p>
        </p:txBody>
      </p:sp>
      <p:sp>
        <p:nvSpPr>
          <p:cNvPr id="1405" name="Google Shape;1405;p106"/>
          <p:cNvSpPr txBox="1"/>
          <p:nvPr/>
        </p:nvSpPr>
        <p:spPr>
          <a:xfrm>
            <a:off x="5976190" y="3467800"/>
            <a:ext cx="24552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Future</a:t>
            </a:r>
            <a:endParaRPr sz="2000" b="1">
              <a:solidFill>
                <a:schemeClr val="accent5"/>
              </a:solidFill>
              <a:latin typeface="Sora"/>
              <a:ea typeface="Sora"/>
              <a:cs typeface="Sora"/>
              <a:sym typeface="Sora"/>
            </a:endParaRPr>
          </a:p>
        </p:txBody>
      </p:sp>
      <p:cxnSp>
        <p:nvCxnSpPr>
          <p:cNvPr id="1406" name="Google Shape;1406;p106"/>
          <p:cNvCxnSpPr>
            <a:stCxn id="1395" idx="1"/>
            <a:endCxn id="1401" idx="3"/>
          </p:cNvCxnSpPr>
          <p:nvPr/>
        </p:nvCxnSpPr>
        <p:spPr>
          <a:xfrm rot="10800000">
            <a:off x="3193150" y="1737842"/>
            <a:ext cx="995700" cy="0"/>
          </a:xfrm>
          <a:prstGeom prst="straightConnector1">
            <a:avLst/>
          </a:prstGeom>
          <a:noFill/>
          <a:ln w="19050" cap="flat" cmpd="sng">
            <a:solidFill>
              <a:schemeClr val="lt2"/>
            </a:solidFill>
            <a:prstDash val="solid"/>
            <a:round/>
            <a:headEnd type="none" w="med" len="med"/>
            <a:tailEnd type="oval" w="med" len="med"/>
          </a:ln>
        </p:spPr>
      </p:cxnSp>
      <p:cxnSp>
        <p:nvCxnSpPr>
          <p:cNvPr id="1407" name="Google Shape;1407;p106"/>
          <p:cNvCxnSpPr>
            <a:stCxn id="1395" idx="3"/>
            <a:endCxn id="1402" idx="1"/>
          </p:cNvCxnSpPr>
          <p:nvPr/>
        </p:nvCxnSpPr>
        <p:spPr>
          <a:xfrm>
            <a:off x="4985650" y="1737842"/>
            <a:ext cx="990600" cy="0"/>
          </a:xfrm>
          <a:prstGeom prst="straightConnector1">
            <a:avLst/>
          </a:prstGeom>
          <a:noFill/>
          <a:ln w="19050" cap="flat" cmpd="sng">
            <a:solidFill>
              <a:schemeClr val="lt2"/>
            </a:solidFill>
            <a:prstDash val="solid"/>
            <a:round/>
            <a:headEnd type="none" w="med" len="med"/>
            <a:tailEnd type="oval" w="med" len="med"/>
          </a:ln>
        </p:spPr>
      </p:cxnSp>
      <p:cxnSp>
        <p:nvCxnSpPr>
          <p:cNvPr id="1408" name="Google Shape;1408;p106"/>
          <p:cNvCxnSpPr>
            <a:stCxn id="1395" idx="2"/>
            <a:endCxn id="1404" idx="0"/>
          </p:cNvCxnSpPr>
          <p:nvPr/>
        </p:nvCxnSpPr>
        <p:spPr>
          <a:xfrm rot="5400000">
            <a:off x="3920200" y="2800892"/>
            <a:ext cx="1331700" cy="2400"/>
          </a:xfrm>
          <a:prstGeom prst="bentConnector3">
            <a:avLst>
              <a:gd name="adj1" fmla="val 49995"/>
            </a:avLst>
          </a:prstGeom>
          <a:noFill/>
          <a:ln w="19050" cap="flat" cmpd="sng">
            <a:solidFill>
              <a:schemeClr val="lt2"/>
            </a:solidFill>
            <a:prstDash val="solid"/>
            <a:round/>
            <a:headEnd type="none" w="med" len="med"/>
            <a:tailEnd type="oval" w="med" len="med"/>
          </a:ln>
        </p:spPr>
      </p:cxnSp>
      <p:cxnSp>
        <p:nvCxnSpPr>
          <p:cNvPr id="1409" name="Google Shape;1409;p106"/>
          <p:cNvCxnSpPr>
            <a:stCxn id="1395" idx="2"/>
            <a:endCxn id="1405" idx="0"/>
          </p:cNvCxnSpPr>
          <p:nvPr/>
        </p:nvCxnSpPr>
        <p:spPr>
          <a:xfrm rot="-5400000" flipH="1">
            <a:off x="5229700" y="1493792"/>
            <a:ext cx="1331700" cy="2616600"/>
          </a:xfrm>
          <a:prstGeom prst="bentConnector3">
            <a:avLst>
              <a:gd name="adj1" fmla="val 49995"/>
            </a:avLst>
          </a:prstGeom>
          <a:noFill/>
          <a:ln w="19050" cap="flat" cmpd="sng">
            <a:solidFill>
              <a:schemeClr val="lt2"/>
            </a:solidFill>
            <a:prstDash val="solid"/>
            <a:round/>
            <a:headEnd type="none" w="med" len="med"/>
            <a:tailEnd type="oval" w="med" len="med"/>
          </a:ln>
        </p:spPr>
      </p:cxnSp>
      <p:cxnSp>
        <p:nvCxnSpPr>
          <p:cNvPr id="1410" name="Google Shape;1410;p106"/>
          <p:cNvCxnSpPr>
            <a:stCxn id="1395" idx="2"/>
            <a:endCxn id="1403" idx="0"/>
          </p:cNvCxnSpPr>
          <p:nvPr/>
        </p:nvCxnSpPr>
        <p:spPr>
          <a:xfrm rot="5400000">
            <a:off x="2613100" y="1493792"/>
            <a:ext cx="1331700" cy="2616600"/>
          </a:xfrm>
          <a:prstGeom prst="bentConnector3">
            <a:avLst>
              <a:gd name="adj1" fmla="val 49995"/>
            </a:avLst>
          </a:prstGeom>
          <a:noFill/>
          <a:ln w="19050" cap="flat" cmpd="sng">
            <a:solidFill>
              <a:schemeClr val="lt2"/>
            </a:solidFill>
            <a:prstDash val="solid"/>
            <a:round/>
            <a:headEnd type="none" w="med" len="med"/>
            <a:tailEnd type="oval" w="med" len="med"/>
          </a:ln>
        </p:spPr>
      </p:cxnSp>
      <p:grpSp>
        <p:nvGrpSpPr>
          <p:cNvPr id="1411" name="Google Shape;1411;p106"/>
          <p:cNvGrpSpPr/>
          <p:nvPr/>
        </p:nvGrpSpPr>
        <p:grpSpPr>
          <a:xfrm>
            <a:off x="4337068" y="1504371"/>
            <a:ext cx="500353" cy="466947"/>
            <a:chOff x="4721893" y="4044291"/>
            <a:chExt cx="500353" cy="466947"/>
          </a:xfrm>
        </p:grpSpPr>
        <p:sp>
          <p:nvSpPr>
            <p:cNvPr id="1412" name="Google Shape;1412;p106"/>
            <p:cNvSpPr/>
            <p:nvPr/>
          </p:nvSpPr>
          <p:spPr>
            <a:xfrm>
              <a:off x="4751068" y="4306954"/>
              <a:ext cx="441811" cy="145633"/>
            </a:xfrm>
            <a:custGeom>
              <a:avLst/>
              <a:gdLst/>
              <a:ahLst/>
              <a:cxnLst/>
              <a:rect l="l" t="t" r="r" b="b"/>
              <a:pathLst>
                <a:path w="16188" h="5336" extrusionOk="0">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06"/>
            <p:cNvSpPr/>
            <p:nvPr/>
          </p:nvSpPr>
          <p:spPr>
            <a:xfrm>
              <a:off x="4869436" y="4044291"/>
              <a:ext cx="206522" cy="59197"/>
            </a:xfrm>
            <a:custGeom>
              <a:avLst/>
              <a:gdLst/>
              <a:ahLst/>
              <a:cxnLst/>
              <a:rect l="l" t="t" r="r" b="b"/>
              <a:pathLst>
                <a:path w="7567" h="2169" extrusionOk="0">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06"/>
            <p:cNvSpPr/>
            <p:nvPr/>
          </p:nvSpPr>
          <p:spPr>
            <a:xfrm>
              <a:off x="4907673" y="4102424"/>
              <a:ext cx="131304" cy="46506"/>
            </a:xfrm>
            <a:custGeom>
              <a:avLst/>
              <a:gdLst/>
              <a:ahLst/>
              <a:cxnLst/>
              <a:rect l="l" t="t" r="r" b="b"/>
              <a:pathLst>
                <a:path w="4811" h="1704" extrusionOk="0">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06"/>
            <p:cNvSpPr/>
            <p:nvPr/>
          </p:nvSpPr>
          <p:spPr>
            <a:xfrm>
              <a:off x="4780544" y="4481845"/>
              <a:ext cx="88919" cy="29394"/>
            </a:xfrm>
            <a:custGeom>
              <a:avLst/>
              <a:gdLst/>
              <a:ahLst/>
              <a:cxnLst/>
              <a:rect l="l" t="t" r="r" b="b"/>
              <a:pathLst>
                <a:path w="3258" h="1077" extrusionOk="0">
                  <a:moveTo>
                    <a:pt x="1" y="0"/>
                  </a:moveTo>
                  <a:lnTo>
                    <a:pt x="1" y="1077"/>
                  </a:lnTo>
                  <a:lnTo>
                    <a:pt x="3258" y="1077"/>
                  </a:lnTo>
                  <a:lnTo>
                    <a:pt x="32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06"/>
            <p:cNvSpPr/>
            <p:nvPr/>
          </p:nvSpPr>
          <p:spPr>
            <a:xfrm>
              <a:off x="5074566" y="4481845"/>
              <a:ext cx="89028" cy="29394"/>
            </a:xfrm>
            <a:custGeom>
              <a:avLst/>
              <a:gdLst/>
              <a:ahLst/>
              <a:cxnLst/>
              <a:rect l="l" t="t" r="r" b="b"/>
              <a:pathLst>
                <a:path w="3262" h="1077" extrusionOk="0">
                  <a:moveTo>
                    <a:pt x="1" y="0"/>
                  </a:moveTo>
                  <a:lnTo>
                    <a:pt x="1" y="1077"/>
                  </a:lnTo>
                  <a:lnTo>
                    <a:pt x="3261" y="1077"/>
                  </a:lnTo>
                  <a:lnTo>
                    <a:pt x="32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06"/>
            <p:cNvSpPr/>
            <p:nvPr/>
          </p:nvSpPr>
          <p:spPr>
            <a:xfrm>
              <a:off x="4806636" y="4189651"/>
              <a:ext cx="330867" cy="88046"/>
            </a:xfrm>
            <a:custGeom>
              <a:avLst/>
              <a:gdLst/>
              <a:ahLst/>
              <a:cxnLst/>
              <a:rect l="l" t="t" r="r" b="b"/>
              <a:pathLst>
                <a:path w="12123" h="3226" extrusionOk="0">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06"/>
            <p:cNvSpPr/>
            <p:nvPr/>
          </p:nvSpPr>
          <p:spPr>
            <a:xfrm>
              <a:off x="4957372" y="4160285"/>
              <a:ext cx="29394" cy="29394"/>
            </a:xfrm>
            <a:custGeom>
              <a:avLst/>
              <a:gdLst/>
              <a:ahLst/>
              <a:cxnLst/>
              <a:rect l="l" t="t" r="r" b="b"/>
              <a:pathLst>
                <a:path w="1077" h="1077" extrusionOk="0">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06"/>
            <p:cNvSpPr/>
            <p:nvPr/>
          </p:nvSpPr>
          <p:spPr>
            <a:xfrm>
              <a:off x="4721893" y="4306954"/>
              <a:ext cx="118204" cy="57696"/>
            </a:xfrm>
            <a:custGeom>
              <a:avLst/>
              <a:gdLst/>
              <a:ahLst/>
              <a:cxnLst/>
              <a:rect l="l" t="t" r="r" b="b"/>
              <a:pathLst>
                <a:path w="4331" h="2114" extrusionOk="0">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06"/>
            <p:cNvSpPr/>
            <p:nvPr/>
          </p:nvSpPr>
          <p:spPr>
            <a:xfrm>
              <a:off x="5103960" y="4306954"/>
              <a:ext cx="118286" cy="57696"/>
            </a:xfrm>
            <a:custGeom>
              <a:avLst/>
              <a:gdLst/>
              <a:ahLst/>
              <a:cxnLst/>
              <a:rect l="l" t="t" r="r" b="b"/>
              <a:pathLst>
                <a:path w="4334" h="2114" extrusionOk="0">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424"/>
        <p:cNvGrpSpPr/>
        <p:nvPr/>
      </p:nvGrpSpPr>
      <p:grpSpPr>
        <a:xfrm>
          <a:off x="0" y="0"/>
          <a:ext cx="0" cy="0"/>
          <a:chOff x="0" y="0"/>
          <a:chExt cx="0" cy="0"/>
        </a:xfrm>
      </p:grpSpPr>
      <p:sp>
        <p:nvSpPr>
          <p:cNvPr id="1425" name="Google Shape;1425;p10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 to apply AI in schools</a:t>
            </a:r>
            <a:endParaRPr/>
          </a:p>
        </p:txBody>
      </p:sp>
      <p:sp>
        <p:nvSpPr>
          <p:cNvPr id="1426" name="Google Shape;1426;p107"/>
          <p:cNvSpPr txBox="1"/>
          <p:nvPr/>
        </p:nvSpPr>
        <p:spPr>
          <a:xfrm>
            <a:off x="7200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427" name="Google Shape;1427;p107"/>
          <p:cNvSpPr txBox="1"/>
          <p:nvPr/>
        </p:nvSpPr>
        <p:spPr>
          <a:xfrm>
            <a:off x="7200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Identify</a:t>
            </a:r>
            <a:endParaRPr sz="2000" b="1">
              <a:solidFill>
                <a:schemeClr val="accent5"/>
              </a:solidFill>
              <a:latin typeface="Sora"/>
              <a:ea typeface="Sora"/>
              <a:cs typeface="Sora"/>
              <a:sym typeface="Sora"/>
            </a:endParaRPr>
          </a:p>
        </p:txBody>
      </p:sp>
      <p:sp>
        <p:nvSpPr>
          <p:cNvPr id="1428" name="Google Shape;1428;p107"/>
          <p:cNvSpPr txBox="1"/>
          <p:nvPr/>
        </p:nvSpPr>
        <p:spPr>
          <a:xfrm>
            <a:off x="34026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429" name="Google Shape;1429;p107"/>
          <p:cNvSpPr txBox="1"/>
          <p:nvPr/>
        </p:nvSpPr>
        <p:spPr>
          <a:xfrm>
            <a:off x="34026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Collect data</a:t>
            </a:r>
            <a:endParaRPr sz="2000" b="1">
              <a:solidFill>
                <a:schemeClr val="accent5"/>
              </a:solidFill>
              <a:latin typeface="Sora"/>
              <a:ea typeface="Sora"/>
              <a:cs typeface="Sora"/>
              <a:sym typeface="Sora"/>
            </a:endParaRPr>
          </a:p>
        </p:txBody>
      </p:sp>
      <p:sp>
        <p:nvSpPr>
          <p:cNvPr id="1430" name="Google Shape;1430;p107"/>
          <p:cNvSpPr txBox="1"/>
          <p:nvPr/>
        </p:nvSpPr>
        <p:spPr>
          <a:xfrm>
            <a:off x="6085200" y="1873325"/>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p:txBody>
      </p:sp>
      <p:sp>
        <p:nvSpPr>
          <p:cNvPr id="1431" name="Google Shape;1431;p107"/>
          <p:cNvSpPr txBox="1"/>
          <p:nvPr/>
        </p:nvSpPr>
        <p:spPr>
          <a:xfrm>
            <a:off x="6085200" y="1412400"/>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Choose AI tool</a:t>
            </a:r>
            <a:endParaRPr sz="2000" b="1">
              <a:solidFill>
                <a:schemeClr val="accent5"/>
              </a:solidFill>
              <a:latin typeface="Sora"/>
              <a:ea typeface="Sora"/>
              <a:cs typeface="Sora"/>
              <a:sym typeface="Sora"/>
            </a:endParaRPr>
          </a:p>
        </p:txBody>
      </p:sp>
      <p:sp>
        <p:nvSpPr>
          <p:cNvPr id="1432" name="Google Shape;1432;p107"/>
          <p:cNvSpPr txBox="1"/>
          <p:nvPr/>
        </p:nvSpPr>
        <p:spPr>
          <a:xfrm>
            <a:off x="7200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433" name="Google Shape;1433;p107"/>
          <p:cNvSpPr txBox="1"/>
          <p:nvPr/>
        </p:nvSpPr>
        <p:spPr>
          <a:xfrm>
            <a:off x="7200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Train the tool</a:t>
            </a:r>
            <a:endParaRPr sz="2000" b="1">
              <a:solidFill>
                <a:schemeClr val="accent5"/>
              </a:solidFill>
              <a:latin typeface="Sora"/>
              <a:ea typeface="Sora"/>
              <a:cs typeface="Sora"/>
              <a:sym typeface="Sora"/>
            </a:endParaRPr>
          </a:p>
        </p:txBody>
      </p:sp>
      <p:sp>
        <p:nvSpPr>
          <p:cNvPr id="1434" name="Google Shape;1434;p107"/>
          <p:cNvSpPr txBox="1"/>
          <p:nvPr/>
        </p:nvSpPr>
        <p:spPr>
          <a:xfrm>
            <a:off x="34026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composed of hydrogen and helium</a:t>
            </a:r>
            <a:endParaRPr>
              <a:solidFill>
                <a:schemeClr val="dk1"/>
              </a:solidFill>
              <a:latin typeface="Lato"/>
              <a:ea typeface="Lato"/>
              <a:cs typeface="Lato"/>
              <a:sym typeface="Lato"/>
            </a:endParaRPr>
          </a:p>
        </p:txBody>
      </p:sp>
      <p:sp>
        <p:nvSpPr>
          <p:cNvPr id="1435" name="Google Shape;1435;p107"/>
          <p:cNvSpPr txBox="1"/>
          <p:nvPr/>
        </p:nvSpPr>
        <p:spPr>
          <a:xfrm>
            <a:off x="34026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Evaluate</a:t>
            </a:r>
            <a:endParaRPr sz="2000" b="1">
              <a:solidFill>
                <a:schemeClr val="accent5"/>
              </a:solidFill>
              <a:latin typeface="Sora"/>
              <a:ea typeface="Sora"/>
              <a:cs typeface="Sora"/>
              <a:sym typeface="Sora"/>
            </a:endParaRPr>
          </a:p>
        </p:txBody>
      </p:sp>
      <p:sp>
        <p:nvSpPr>
          <p:cNvPr id="1436" name="Google Shape;1436;p107"/>
          <p:cNvSpPr txBox="1"/>
          <p:nvPr/>
        </p:nvSpPr>
        <p:spPr>
          <a:xfrm>
            <a:off x="6085200" y="3704473"/>
            <a:ext cx="2338800" cy="660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
        <p:nvSpPr>
          <p:cNvPr id="1437" name="Google Shape;1437;p107"/>
          <p:cNvSpPr txBox="1"/>
          <p:nvPr/>
        </p:nvSpPr>
        <p:spPr>
          <a:xfrm>
            <a:off x="6085200" y="3243543"/>
            <a:ext cx="2338800" cy="457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Refine</a:t>
            </a:r>
            <a:endParaRPr sz="2000" b="1">
              <a:solidFill>
                <a:schemeClr val="accent5"/>
              </a:solidFill>
              <a:latin typeface="Sora"/>
              <a:ea typeface="Sora"/>
              <a:cs typeface="Sora"/>
              <a:sym typeface="Sora"/>
            </a:endParaRPr>
          </a:p>
        </p:txBody>
      </p:sp>
      <p:cxnSp>
        <p:nvCxnSpPr>
          <p:cNvPr id="1438" name="Google Shape;1438;p107"/>
          <p:cNvCxnSpPr>
            <a:stCxn id="1427" idx="3"/>
            <a:endCxn id="1429" idx="1"/>
          </p:cNvCxnSpPr>
          <p:nvPr/>
        </p:nvCxnSpPr>
        <p:spPr>
          <a:xfrm>
            <a:off x="3058800" y="1641000"/>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39" name="Google Shape;1439;p107"/>
          <p:cNvCxnSpPr>
            <a:stCxn id="1429" idx="3"/>
            <a:endCxn id="1431" idx="1"/>
          </p:cNvCxnSpPr>
          <p:nvPr/>
        </p:nvCxnSpPr>
        <p:spPr>
          <a:xfrm>
            <a:off x="5741400" y="1641000"/>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40" name="Google Shape;1440;p107"/>
          <p:cNvCxnSpPr>
            <a:stCxn id="1430" idx="2"/>
            <a:endCxn id="1433" idx="0"/>
          </p:cNvCxnSpPr>
          <p:nvPr/>
        </p:nvCxnSpPr>
        <p:spPr>
          <a:xfrm rot="5400000">
            <a:off x="4217400" y="206225"/>
            <a:ext cx="709200" cy="53652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1441" name="Google Shape;1441;p107"/>
          <p:cNvCxnSpPr>
            <a:stCxn id="1433" idx="3"/>
            <a:endCxn id="1435" idx="1"/>
          </p:cNvCxnSpPr>
          <p:nvPr/>
        </p:nvCxnSpPr>
        <p:spPr>
          <a:xfrm>
            <a:off x="3058800" y="3472143"/>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42" name="Google Shape;1442;p107"/>
          <p:cNvCxnSpPr>
            <a:stCxn id="1435" idx="3"/>
            <a:endCxn id="1437" idx="1"/>
          </p:cNvCxnSpPr>
          <p:nvPr/>
        </p:nvCxnSpPr>
        <p:spPr>
          <a:xfrm>
            <a:off x="5741400" y="3472143"/>
            <a:ext cx="343800" cy="600"/>
          </a:xfrm>
          <a:prstGeom prst="bentConnector3">
            <a:avLst>
              <a:gd name="adj1" fmla="val 50000"/>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446"/>
        <p:cNvGrpSpPr/>
        <p:nvPr/>
      </p:nvGrpSpPr>
      <p:grpSpPr>
        <a:xfrm>
          <a:off x="0" y="0"/>
          <a:ext cx="0" cy="0"/>
          <a:chOff x="0" y="0"/>
          <a:chExt cx="0" cy="0"/>
        </a:xfrm>
      </p:grpSpPr>
      <p:sp>
        <p:nvSpPr>
          <p:cNvPr id="1447" name="Google Shape;1447;p10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of AI</a:t>
            </a:r>
            <a:endParaRPr/>
          </a:p>
        </p:txBody>
      </p:sp>
      <p:graphicFrame>
        <p:nvGraphicFramePr>
          <p:cNvPr id="1448" name="Google Shape;1448;p108"/>
          <p:cNvGraphicFramePr/>
          <p:nvPr/>
        </p:nvGraphicFramePr>
        <p:xfrm>
          <a:off x="720000" y="1412400"/>
          <a:ext cx="3000000" cy="3000000"/>
        </p:xfrm>
        <a:graphic>
          <a:graphicData uri="http://schemas.openxmlformats.org/drawingml/2006/table">
            <a:tbl>
              <a:tblPr>
                <a:noFill/>
                <a:tableStyleId>{E7074067-5417-4001-9909-EE8C4ECCEE34}</a:tableStyleId>
              </a:tblPr>
              <a:tblGrid>
                <a:gridCol w="1926000">
                  <a:extLst>
                    <a:ext uri="{9D8B030D-6E8A-4147-A177-3AD203B41FA5}">
                      <a16:colId xmlns:a16="http://schemas.microsoft.com/office/drawing/2014/main" val="20000"/>
                    </a:ext>
                  </a:extLst>
                </a:gridCol>
                <a:gridCol w="1926000">
                  <a:extLst>
                    <a:ext uri="{9D8B030D-6E8A-4147-A177-3AD203B41FA5}">
                      <a16:colId xmlns:a16="http://schemas.microsoft.com/office/drawing/2014/main" val="20001"/>
                    </a:ext>
                  </a:extLst>
                </a:gridCol>
                <a:gridCol w="1926000">
                  <a:extLst>
                    <a:ext uri="{9D8B030D-6E8A-4147-A177-3AD203B41FA5}">
                      <a16:colId xmlns:a16="http://schemas.microsoft.com/office/drawing/2014/main" val="20002"/>
                    </a:ext>
                  </a:extLst>
                </a:gridCol>
                <a:gridCol w="1926000">
                  <a:extLst>
                    <a:ext uri="{9D8B030D-6E8A-4147-A177-3AD203B41FA5}">
                      <a16:colId xmlns:a16="http://schemas.microsoft.com/office/drawing/2014/main" val="20003"/>
                    </a:ext>
                  </a:extLst>
                </a:gridCol>
              </a:tblGrid>
              <a:tr h="573250">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Reactive machines</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Limited memory</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Theory of mind</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lnSpc>
                          <a:spcPct val="115000"/>
                        </a:lnSpc>
                        <a:spcBef>
                          <a:spcPts val="0"/>
                        </a:spcBef>
                        <a:spcAft>
                          <a:spcPts val="0"/>
                        </a:spcAft>
                        <a:buNone/>
                      </a:pPr>
                      <a:r>
                        <a:rPr lang="en" sz="2000" b="1">
                          <a:solidFill>
                            <a:schemeClr val="accent5"/>
                          </a:solidFill>
                          <a:latin typeface="Sora"/>
                          <a:ea typeface="Sora"/>
                          <a:cs typeface="Sora"/>
                          <a:sym typeface="Sora"/>
                        </a:rPr>
                        <a:t>Self-aware conscious</a:t>
                      </a:r>
                      <a:endParaRPr sz="2000" b="1">
                        <a:solidFill>
                          <a:schemeClr val="accent5"/>
                        </a:solidFill>
                        <a:latin typeface="Sora"/>
                        <a:ea typeface="Sora"/>
                        <a:cs typeface="Sora"/>
                        <a:sym typeface="Sora"/>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146900">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Red</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 </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Dry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Volcanic</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Small</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Hot</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Rocky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Cratered</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Large</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Cold</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Gassy</a:t>
                      </a:r>
                      <a:endParaRPr>
                        <a:solidFill>
                          <a:schemeClr val="dk1"/>
                        </a:solidFill>
                        <a:latin typeface="Lato"/>
                        <a:ea typeface="Lato"/>
                        <a:cs typeface="Lato"/>
                        <a:sym typeface="Lato"/>
                      </a:endParaRPr>
                    </a:p>
                    <a:p>
                      <a:pPr marL="457200" lvl="0" indent="-317500" algn="l" rtl="0">
                        <a:lnSpc>
                          <a:spcPct val="115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Striped</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996900">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Despite being red, Mars is actually a cold place</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Venus is extremely hot, even more than Mercury</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Mercury is the smallest planet of them all</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230399" lvl="0" indent="0" algn="l"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a:txBody>
                  <a:tcPr marL="91425" marR="91425" marT="91425" marB="91425">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452"/>
        <p:cNvGrpSpPr/>
        <p:nvPr/>
      </p:nvGrpSpPr>
      <p:grpSpPr>
        <a:xfrm>
          <a:off x="0" y="0"/>
          <a:ext cx="0" cy="0"/>
          <a:chOff x="0" y="0"/>
          <a:chExt cx="0" cy="0"/>
        </a:xfrm>
      </p:grpSpPr>
      <p:sp>
        <p:nvSpPr>
          <p:cNvPr id="1453" name="Google Shape;1453;p10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Cause and effect </a:t>
            </a:r>
            <a:endParaRPr/>
          </a:p>
        </p:txBody>
      </p:sp>
      <p:cxnSp>
        <p:nvCxnSpPr>
          <p:cNvPr id="1454" name="Google Shape;1454;p109"/>
          <p:cNvCxnSpPr>
            <a:stCxn id="1455" idx="1"/>
            <a:endCxn id="1456" idx="1"/>
          </p:cNvCxnSpPr>
          <p:nvPr/>
        </p:nvCxnSpPr>
        <p:spPr>
          <a:xfrm rot="10800000" flipH="1">
            <a:off x="2125049" y="1514400"/>
            <a:ext cx="947700" cy="1365900"/>
          </a:xfrm>
          <a:prstGeom prst="bentConnector3">
            <a:avLst>
              <a:gd name="adj1" fmla="val 50005"/>
            </a:avLst>
          </a:prstGeom>
          <a:noFill/>
          <a:ln w="19050" cap="flat" cmpd="sng">
            <a:solidFill>
              <a:schemeClr val="lt2"/>
            </a:solidFill>
            <a:prstDash val="solid"/>
            <a:round/>
            <a:headEnd type="none" w="med" len="med"/>
            <a:tailEnd type="oval" w="med" len="med"/>
          </a:ln>
        </p:spPr>
      </p:cxnSp>
      <p:cxnSp>
        <p:nvCxnSpPr>
          <p:cNvPr id="1457" name="Google Shape;1457;p109"/>
          <p:cNvCxnSpPr>
            <a:stCxn id="1455" idx="1"/>
            <a:endCxn id="1458" idx="1"/>
          </p:cNvCxnSpPr>
          <p:nvPr/>
        </p:nvCxnSpPr>
        <p:spPr>
          <a:xfrm>
            <a:off x="2125049" y="2880300"/>
            <a:ext cx="947700" cy="1365900"/>
          </a:xfrm>
          <a:prstGeom prst="bentConnector3">
            <a:avLst>
              <a:gd name="adj1" fmla="val 50005"/>
            </a:avLst>
          </a:prstGeom>
          <a:noFill/>
          <a:ln w="19050" cap="flat" cmpd="sng">
            <a:solidFill>
              <a:schemeClr val="lt2"/>
            </a:solidFill>
            <a:prstDash val="solid"/>
            <a:round/>
            <a:headEnd type="none" w="med" len="med"/>
            <a:tailEnd type="oval" w="med" len="med"/>
          </a:ln>
        </p:spPr>
      </p:cxnSp>
      <p:sp>
        <p:nvSpPr>
          <p:cNvPr id="1455" name="Google Shape;1455;p109"/>
          <p:cNvSpPr/>
          <p:nvPr/>
        </p:nvSpPr>
        <p:spPr>
          <a:xfrm flipH="1">
            <a:off x="720149" y="2515950"/>
            <a:ext cx="1404900" cy="728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Problem or goal</a:t>
            </a:r>
            <a:endParaRPr sz="1600" b="1">
              <a:solidFill>
                <a:schemeClr val="accent5"/>
              </a:solidFill>
              <a:latin typeface="Sora"/>
              <a:ea typeface="Sora"/>
              <a:cs typeface="Sora"/>
              <a:sym typeface="Sora"/>
            </a:endParaRPr>
          </a:p>
        </p:txBody>
      </p:sp>
      <p:sp>
        <p:nvSpPr>
          <p:cNvPr id="1456" name="Google Shape;1456;p109"/>
          <p:cNvSpPr txBox="1"/>
          <p:nvPr/>
        </p:nvSpPr>
        <p:spPr>
          <a:xfrm>
            <a:off x="3072836"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Environment</a:t>
            </a:r>
            <a:endParaRPr sz="1600" b="1">
              <a:solidFill>
                <a:schemeClr val="accent5"/>
              </a:solidFill>
              <a:latin typeface="Sora"/>
              <a:ea typeface="Sora"/>
              <a:cs typeface="Sora"/>
              <a:sym typeface="Sora"/>
            </a:endParaRPr>
          </a:p>
        </p:txBody>
      </p:sp>
      <p:sp>
        <p:nvSpPr>
          <p:cNvPr id="1458" name="Google Shape;1458;p109"/>
          <p:cNvSpPr txBox="1"/>
          <p:nvPr/>
        </p:nvSpPr>
        <p:spPr>
          <a:xfrm>
            <a:off x="307283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Materials</a:t>
            </a:r>
            <a:endParaRPr sz="1600" b="1">
              <a:solidFill>
                <a:schemeClr val="accent5"/>
              </a:solidFill>
              <a:latin typeface="Sora"/>
              <a:ea typeface="Sora"/>
              <a:cs typeface="Sora"/>
              <a:sym typeface="Sora"/>
            </a:endParaRPr>
          </a:p>
        </p:txBody>
      </p:sp>
      <p:sp>
        <p:nvSpPr>
          <p:cNvPr id="1459" name="Google Shape;1459;p109"/>
          <p:cNvSpPr txBox="1"/>
          <p:nvPr/>
        </p:nvSpPr>
        <p:spPr>
          <a:xfrm>
            <a:off x="307282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460" name="Google Shape;1460;p109"/>
          <p:cNvSpPr txBox="1"/>
          <p:nvPr/>
        </p:nvSpPr>
        <p:spPr>
          <a:xfrm>
            <a:off x="307267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461" name="Google Shape;1461;p109"/>
          <p:cNvSpPr txBox="1"/>
          <p:nvPr/>
        </p:nvSpPr>
        <p:spPr>
          <a:xfrm>
            <a:off x="4753075"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People</a:t>
            </a:r>
            <a:endParaRPr sz="1600" b="1">
              <a:solidFill>
                <a:schemeClr val="accent5"/>
              </a:solidFill>
              <a:latin typeface="Sora"/>
              <a:ea typeface="Sora"/>
              <a:cs typeface="Sora"/>
              <a:sym typeface="Sora"/>
            </a:endParaRPr>
          </a:p>
        </p:txBody>
      </p:sp>
      <p:sp>
        <p:nvSpPr>
          <p:cNvPr id="1462" name="Google Shape;1462;p109"/>
          <p:cNvSpPr txBox="1"/>
          <p:nvPr/>
        </p:nvSpPr>
        <p:spPr>
          <a:xfrm>
            <a:off x="475308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Methods</a:t>
            </a:r>
            <a:endParaRPr sz="1600" b="1">
              <a:solidFill>
                <a:schemeClr val="accent5"/>
              </a:solidFill>
              <a:latin typeface="Sora"/>
              <a:ea typeface="Sora"/>
              <a:cs typeface="Sora"/>
              <a:sym typeface="Sora"/>
            </a:endParaRPr>
          </a:p>
        </p:txBody>
      </p:sp>
      <p:sp>
        <p:nvSpPr>
          <p:cNvPr id="1463" name="Google Shape;1463;p109"/>
          <p:cNvSpPr txBox="1"/>
          <p:nvPr/>
        </p:nvSpPr>
        <p:spPr>
          <a:xfrm>
            <a:off x="475307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Mars is actually a very cold place</a:t>
            </a:r>
            <a:endParaRPr>
              <a:solidFill>
                <a:schemeClr val="dk1"/>
              </a:solidFill>
              <a:latin typeface="Lato"/>
              <a:ea typeface="Lato"/>
              <a:cs typeface="Lato"/>
              <a:sym typeface="Lato"/>
            </a:endParaRPr>
          </a:p>
        </p:txBody>
      </p:sp>
      <p:sp>
        <p:nvSpPr>
          <p:cNvPr id="1464" name="Google Shape;1464;p109"/>
          <p:cNvSpPr txBox="1"/>
          <p:nvPr/>
        </p:nvSpPr>
        <p:spPr>
          <a:xfrm>
            <a:off x="475307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sp>
        <p:nvSpPr>
          <p:cNvPr id="1465" name="Google Shape;1465;p109"/>
          <p:cNvSpPr txBox="1"/>
          <p:nvPr/>
        </p:nvSpPr>
        <p:spPr>
          <a:xfrm>
            <a:off x="6433336" y="1277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Measurement</a:t>
            </a:r>
            <a:endParaRPr sz="1600" b="1">
              <a:solidFill>
                <a:schemeClr val="accent5"/>
              </a:solidFill>
              <a:latin typeface="Sora"/>
              <a:ea typeface="Sora"/>
              <a:cs typeface="Sora"/>
              <a:sym typeface="Sora"/>
            </a:endParaRPr>
          </a:p>
        </p:txBody>
      </p:sp>
      <p:sp>
        <p:nvSpPr>
          <p:cNvPr id="1466" name="Google Shape;1466;p109"/>
          <p:cNvSpPr txBox="1"/>
          <p:nvPr/>
        </p:nvSpPr>
        <p:spPr>
          <a:xfrm>
            <a:off x="6433336" y="4009000"/>
            <a:ext cx="1634100" cy="474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600" b="1">
                <a:solidFill>
                  <a:schemeClr val="accent5"/>
                </a:solidFill>
                <a:latin typeface="Sora"/>
                <a:ea typeface="Sora"/>
                <a:cs typeface="Sora"/>
                <a:sym typeface="Sora"/>
              </a:rPr>
              <a:t>Machines</a:t>
            </a:r>
            <a:endParaRPr sz="1600" b="1">
              <a:solidFill>
                <a:schemeClr val="accent5"/>
              </a:solidFill>
              <a:latin typeface="Sora"/>
              <a:ea typeface="Sora"/>
              <a:cs typeface="Sora"/>
              <a:sym typeface="Sora"/>
            </a:endParaRPr>
          </a:p>
        </p:txBody>
      </p:sp>
      <p:sp>
        <p:nvSpPr>
          <p:cNvPr id="1467" name="Google Shape;1467;p109"/>
          <p:cNvSpPr txBox="1"/>
          <p:nvPr/>
        </p:nvSpPr>
        <p:spPr>
          <a:xfrm>
            <a:off x="6433325" y="1810400"/>
            <a:ext cx="1634100" cy="79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a:t>
            </a:r>
            <a:endParaRPr>
              <a:solidFill>
                <a:schemeClr val="dk1"/>
              </a:solidFill>
              <a:latin typeface="Lato"/>
              <a:ea typeface="Lato"/>
              <a:cs typeface="Lato"/>
              <a:sym typeface="Lato"/>
            </a:endParaRPr>
          </a:p>
        </p:txBody>
      </p:sp>
      <p:sp>
        <p:nvSpPr>
          <p:cNvPr id="1468" name="Google Shape;1468;p109"/>
          <p:cNvSpPr txBox="1"/>
          <p:nvPr/>
        </p:nvSpPr>
        <p:spPr>
          <a:xfrm>
            <a:off x="6433325" y="3155950"/>
            <a:ext cx="1634100" cy="794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Neptune is the farthest planet from the Sun</a:t>
            </a:r>
            <a:endParaRPr>
              <a:solidFill>
                <a:schemeClr val="dk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492"/>
        <p:cNvGrpSpPr/>
        <p:nvPr/>
      </p:nvGrpSpPr>
      <p:grpSpPr>
        <a:xfrm>
          <a:off x="0" y="0"/>
          <a:ext cx="0" cy="0"/>
          <a:chOff x="0" y="0"/>
          <a:chExt cx="0" cy="0"/>
        </a:xfrm>
      </p:grpSpPr>
      <p:sp>
        <p:nvSpPr>
          <p:cNvPr id="493" name="Google Shape;493;p38"/>
          <p:cNvSpPr txBox="1">
            <a:spLocks noGrp="1"/>
          </p:cNvSpPr>
          <p:nvPr>
            <p:ph type="title"/>
          </p:nvPr>
        </p:nvSpPr>
        <p:spPr>
          <a:xfrm>
            <a:off x="1235650" y="1471100"/>
            <a:ext cx="6238800" cy="137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latin typeface="Lexend"/>
                <a:ea typeface="Lexend"/>
                <a:cs typeface="Lexend"/>
                <a:sym typeface="Lexend"/>
              </a:rPr>
              <a:t>PHÂN TÍCH VÀ THIẾT KẾ HỆ THỐNG</a:t>
            </a:r>
            <a:endParaRPr sz="3500">
              <a:latin typeface="Lexend"/>
              <a:ea typeface="Lexend"/>
              <a:cs typeface="Lexend"/>
              <a:sym typeface="Lexend"/>
            </a:endParaRPr>
          </a:p>
        </p:txBody>
      </p:sp>
      <p:sp>
        <p:nvSpPr>
          <p:cNvPr id="494" name="Google Shape;494;p38"/>
          <p:cNvSpPr txBox="1">
            <a:spLocks noGrp="1"/>
          </p:cNvSpPr>
          <p:nvPr>
            <p:ph type="subTitle" idx="1"/>
          </p:nvPr>
        </p:nvSpPr>
        <p:spPr>
          <a:xfrm>
            <a:off x="1235650" y="2865500"/>
            <a:ext cx="5249100" cy="1779000"/>
          </a:xfrm>
          <a:prstGeom prst="rect">
            <a:avLst/>
          </a:prstGeom>
          <a:solidFill>
            <a:schemeClr val="accent6"/>
          </a:solidFill>
        </p:spPr>
        <p:txBody>
          <a:bodyPr spcFirstLastPara="1" wrap="square" lIns="91425" tIns="91425" rIns="91425" bIns="91425" anchor="ctr" anchorCtr="0">
            <a:noAutofit/>
          </a:bodyPr>
          <a:lstStyle/>
          <a:p>
            <a:pPr marL="457200" lvl="0" indent="-330200" algn="l" rtl="0">
              <a:spcBef>
                <a:spcPts val="0"/>
              </a:spcBef>
              <a:spcAft>
                <a:spcPts val="0"/>
              </a:spcAft>
              <a:buClr>
                <a:schemeClr val="dk2"/>
              </a:buClr>
              <a:buSzPts val="1600"/>
              <a:buFont typeface="Lexend"/>
              <a:buChar char="●"/>
            </a:pPr>
            <a:r>
              <a:rPr lang="en" dirty="0">
                <a:solidFill>
                  <a:srgbClr val="040404"/>
                </a:solidFill>
                <a:latin typeface="Lexend"/>
                <a:ea typeface="Lexend"/>
                <a:cs typeface="Lexend"/>
                <a:sym typeface="Lexend"/>
              </a:rPr>
              <a:t>Kiến thức nền tảng</a:t>
            </a:r>
          </a:p>
          <a:p>
            <a:pPr marL="457200" lvl="0" indent="-330200" algn="l" rtl="0">
              <a:spcBef>
                <a:spcPts val="0"/>
              </a:spcBef>
              <a:spcAft>
                <a:spcPts val="0"/>
              </a:spcAft>
              <a:buClr>
                <a:schemeClr val="dk2"/>
              </a:buClr>
              <a:buSzPts val="1600"/>
              <a:buFont typeface="Lexend"/>
              <a:buChar char="●"/>
            </a:pPr>
            <a:r>
              <a:rPr lang="en" dirty="0">
                <a:solidFill>
                  <a:srgbClr val="040404"/>
                </a:solidFill>
                <a:latin typeface="Lexend"/>
                <a:ea typeface="Lexend"/>
                <a:cs typeface="Lexend"/>
                <a:sym typeface="Lexend"/>
              </a:rPr>
              <a:t>Kiến trúc tổng thể của hệ thống</a:t>
            </a:r>
            <a:endParaRPr dirty="0">
              <a:solidFill>
                <a:srgbClr val="040404"/>
              </a:solidFill>
              <a:latin typeface="Lexend"/>
              <a:ea typeface="Lexend"/>
              <a:cs typeface="Lexend"/>
              <a:sym typeface="Lexend"/>
            </a:endParaRPr>
          </a:p>
          <a:p>
            <a:pPr marL="457200" lvl="0" indent="-330200" algn="l" rtl="0">
              <a:spcBef>
                <a:spcPts val="0"/>
              </a:spcBef>
              <a:spcAft>
                <a:spcPts val="0"/>
              </a:spcAft>
              <a:buClr>
                <a:schemeClr val="dk2"/>
              </a:buClr>
              <a:buSzPts val="1600"/>
              <a:buFont typeface="Lexend"/>
              <a:buChar char="●"/>
            </a:pPr>
            <a:r>
              <a:rPr lang="en" dirty="0">
                <a:solidFill>
                  <a:srgbClr val="040404"/>
                </a:solidFill>
                <a:latin typeface="Lexend"/>
                <a:ea typeface="Lexend"/>
                <a:cs typeface="Lexend"/>
                <a:sym typeface="Lexend"/>
              </a:rPr>
              <a:t>Phân tích yêu cầu hệ thống</a:t>
            </a:r>
            <a:endParaRPr dirty="0">
              <a:solidFill>
                <a:srgbClr val="040404"/>
              </a:solidFill>
              <a:latin typeface="Lexend"/>
              <a:ea typeface="Lexend"/>
              <a:cs typeface="Lexend"/>
              <a:sym typeface="Lexend"/>
            </a:endParaRPr>
          </a:p>
          <a:p>
            <a:pPr marL="457200" lvl="0" indent="-317500" algn="l" rtl="0">
              <a:spcBef>
                <a:spcPts val="0"/>
              </a:spcBef>
              <a:spcAft>
                <a:spcPts val="0"/>
              </a:spcAft>
              <a:buClr>
                <a:srgbClr val="040404"/>
              </a:buClr>
              <a:buSzPts val="1400"/>
              <a:buFont typeface="Lexend"/>
              <a:buChar char="●"/>
            </a:pPr>
            <a:r>
              <a:rPr lang="en" dirty="0">
                <a:solidFill>
                  <a:srgbClr val="040404"/>
                </a:solidFill>
                <a:latin typeface="Lexend"/>
                <a:ea typeface="Lexend"/>
                <a:cs typeface="Lexend"/>
                <a:sym typeface="Lexend"/>
              </a:rPr>
              <a:t>Use-case diagram các tính năng</a:t>
            </a:r>
            <a:endParaRPr dirty="0">
              <a:solidFill>
                <a:srgbClr val="040404"/>
              </a:solidFill>
              <a:latin typeface="Lexend"/>
              <a:ea typeface="Lexend"/>
              <a:cs typeface="Lexend"/>
              <a:sym typeface="Lexend"/>
            </a:endParaRPr>
          </a:p>
          <a:p>
            <a:pPr marL="457200" lvl="0" indent="-330200" algn="l" rtl="0">
              <a:spcBef>
                <a:spcPts val="0"/>
              </a:spcBef>
              <a:spcAft>
                <a:spcPts val="0"/>
              </a:spcAft>
              <a:buClr>
                <a:schemeClr val="dk2"/>
              </a:buClr>
              <a:buSzPts val="1600"/>
              <a:buFont typeface="Lexend"/>
              <a:buChar char="●"/>
            </a:pPr>
            <a:r>
              <a:rPr lang="en" dirty="0">
                <a:solidFill>
                  <a:srgbClr val="040404"/>
                </a:solidFill>
                <a:latin typeface="Lexend"/>
                <a:ea typeface="Lexend"/>
                <a:cs typeface="Lexend"/>
                <a:sym typeface="Lexend"/>
              </a:rPr>
              <a:t>Thiết kế CSDL</a:t>
            </a:r>
            <a:endParaRPr dirty="0">
              <a:solidFill>
                <a:srgbClr val="040404"/>
              </a:solidFill>
              <a:latin typeface="Lexend"/>
              <a:ea typeface="Lexend"/>
              <a:cs typeface="Lexend"/>
              <a:sym typeface="Lexend"/>
            </a:endParaRPr>
          </a:p>
        </p:txBody>
      </p:sp>
      <p:sp>
        <p:nvSpPr>
          <p:cNvPr id="495" name="Google Shape;495;p38"/>
          <p:cNvSpPr txBox="1">
            <a:spLocks noGrp="1"/>
          </p:cNvSpPr>
          <p:nvPr>
            <p:ph type="title" idx="2"/>
          </p:nvPr>
        </p:nvSpPr>
        <p:spPr>
          <a:xfrm>
            <a:off x="4277350" y="267375"/>
            <a:ext cx="1411800" cy="8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cxnSp>
        <p:nvCxnSpPr>
          <p:cNvPr id="496" name="Google Shape;496;p38"/>
          <p:cNvCxnSpPr/>
          <p:nvPr/>
        </p:nvCxnSpPr>
        <p:spPr>
          <a:xfrm rot="10800000" flipH="1">
            <a:off x="-276125" y="4667600"/>
            <a:ext cx="3096900" cy="9132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497" name="Google Shape;497;p38"/>
          <p:cNvGrpSpPr/>
          <p:nvPr/>
        </p:nvGrpSpPr>
        <p:grpSpPr>
          <a:xfrm>
            <a:off x="6437780" y="2275601"/>
            <a:ext cx="2527877" cy="2392003"/>
            <a:chOff x="6437780" y="2275601"/>
            <a:chExt cx="2527877" cy="2392003"/>
          </a:xfrm>
        </p:grpSpPr>
        <p:sp>
          <p:nvSpPr>
            <p:cNvPr id="498" name="Google Shape;498;p38"/>
            <p:cNvSpPr/>
            <p:nvPr/>
          </p:nvSpPr>
          <p:spPr>
            <a:xfrm>
              <a:off x="6955150" y="2737475"/>
              <a:ext cx="1411800" cy="1524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499" name="Google Shape;499;p38"/>
            <p:cNvPicPr preferRelativeResize="0"/>
            <p:nvPr/>
          </p:nvPicPr>
          <p:blipFill rotWithShape="1">
            <a:blip r:embed="rId3">
              <a:alphaModFix/>
            </a:blip>
            <a:srcRect b="-2743"/>
            <a:stretch/>
          </p:blipFill>
          <p:spPr>
            <a:xfrm>
              <a:off x="6715125" y="2743225"/>
              <a:ext cx="1868800" cy="1904975"/>
            </a:xfrm>
            <a:prstGeom prst="rect">
              <a:avLst/>
            </a:prstGeom>
            <a:noFill/>
            <a:ln>
              <a:noFill/>
            </a:ln>
          </p:spPr>
        </p:pic>
        <p:grpSp>
          <p:nvGrpSpPr>
            <p:cNvPr id="500" name="Google Shape;500;p38"/>
            <p:cNvGrpSpPr/>
            <p:nvPr/>
          </p:nvGrpSpPr>
          <p:grpSpPr>
            <a:xfrm>
              <a:off x="6437780" y="2275601"/>
              <a:ext cx="2527877" cy="2392003"/>
              <a:chOff x="5504532" y="1375333"/>
              <a:chExt cx="3332292" cy="3182971"/>
            </a:xfrm>
          </p:grpSpPr>
          <p:sp>
            <p:nvSpPr>
              <p:cNvPr id="501" name="Google Shape;501;p38"/>
              <p:cNvSpPr/>
              <p:nvPr/>
            </p:nvSpPr>
            <p:spPr>
              <a:xfrm>
                <a:off x="8286442" y="1791283"/>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a:off x="5504532" y="4432120"/>
                <a:ext cx="3102092" cy="126184"/>
              </a:xfrm>
              <a:custGeom>
                <a:avLst/>
                <a:gdLst/>
                <a:ahLst/>
                <a:cxnLst/>
                <a:rect l="l" t="t" r="r" b="b"/>
                <a:pathLst>
                  <a:path w="48848" h="1987" extrusionOk="0">
                    <a:moveTo>
                      <a:pt x="48848" y="996"/>
                    </a:moveTo>
                    <a:cubicBezTo>
                      <a:pt x="48848" y="1543"/>
                      <a:pt x="37914" y="1986"/>
                      <a:pt x="24424" y="1986"/>
                    </a:cubicBezTo>
                    <a:cubicBezTo>
                      <a:pt x="10935" y="1986"/>
                      <a:pt x="1" y="1543"/>
                      <a:pt x="1" y="996"/>
                    </a:cubicBezTo>
                    <a:cubicBezTo>
                      <a:pt x="1" y="450"/>
                      <a:pt x="10935" y="1"/>
                      <a:pt x="24424" y="1"/>
                    </a:cubicBezTo>
                    <a:cubicBezTo>
                      <a:pt x="37914" y="1"/>
                      <a:pt x="48848" y="450"/>
                      <a:pt x="48848" y="996"/>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p:nvPr/>
            </p:nvSpPr>
            <p:spPr>
              <a:xfrm>
                <a:off x="8499803" y="3558815"/>
                <a:ext cx="337021" cy="271928"/>
              </a:xfrm>
              <a:custGeom>
                <a:avLst/>
                <a:gdLst/>
                <a:ahLst/>
                <a:cxnLst/>
                <a:rect l="l" t="t" r="r" b="b"/>
                <a:pathLst>
                  <a:path w="5307" h="4282" fill="none" extrusionOk="0">
                    <a:moveTo>
                      <a:pt x="3782" y="0"/>
                    </a:moveTo>
                    <a:lnTo>
                      <a:pt x="4403" y="0"/>
                    </a:lnTo>
                    <a:cubicBezTo>
                      <a:pt x="4904" y="0"/>
                      <a:pt x="5307" y="403"/>
                      <a:pt x="5307" y="904"/>
                    </a:cubicBezTo>
                    <a:lnTo>
                      <a:pt x="5307" y="2429"/>
                    </a:lnTo>
                    <a:lnTo>
                      <a:pt x="5307" y="2440"/>
                    </a:lnTo>
                    <a:cubicBezTo>
                      <a:pt x="5307" y="3453"/>
                      <a:pt x="4484" y="4276"/>
                      <a:pt x="3471" y="4276"/>
                    </a:cubicBezTo>
                    <a:lnTo>
                      <a:pt x="2872" y="4276"/>
                    </a:lnTo>
                    <a:lnTo>
                      <a:pt x="2872" y="3453"/>
                    </a:lnTo>
                    <a:cubicBezTo>
                      <a:pt x="3523" y="3453"/>
                      <a:pt x="3724" y="2889"/>
                      <a:pt x="3770" y="2429"/>
                    </a:cubicBezTo>
                    <a:lnTo>
                      <a:pt x="3770" y="2429"/>
                    </a:lnTo>
                    <a:cubicBezTo>
                      <a:pt x="3275" y="2429"/>
                      <a:pt x="2872" y="2026"/>
                      <a:pt x="2872" y="1525"/>
                    </a:cubicBezTo>
                    <a:lnTo>
                      <a:pt x="2872" y="904"/>
                    </a:lnTo>
                    <a:cubicBezTo>
                      <a:pt x="2878" y="403"/>
                      <a:pt x="3281" y="0"/>
                      <a:pt x="3782" y="0"/>
                    </a:cubicBezTo>
                    <a:close/>
                    <a:moveTo>
                      <a:pt x="910" y="2434"/>
                    </a:moveTo>
                    <a:lnTo>
                      <a:pt x="910" y="2434"/>
                    </a:lnTo>
                    <a:cubicBezTo>
                      <a:pt x="852" y="2895"/>
                      <a:pt x="651" y="3459"/>
                      <a:pt x="12" y="3459"/>
                    </a:cubicBezTo>
                    <a:lnTo>
                      <a:pt x="12" y="4282"/>
                    </a:lnTo>
                    <a:lnTo>
                      <a:pt x="605" y="4282"/>
                    </a:lnTo>
                    <a:cubicBezTo>
                      <a:pt x="1624" y="4282"/>
                      <a:pt x="2441" y="3459"/>
                      <a:pt x="2441" y="2446"/>
                    </a:cubicBezTo>
                    <a:lnTo>
                      <a:pt x="2441" y="2434"/>
                    </a:lnTo>
                    <a:lnTo>
                      <a:pt x="2441" y="904"/>
                    </a:lnTo>
                    <a:cubicBezTo>
                      <a:pt x="2441" y="403"/>
                      <a:pt x="2038" y="0"/>
                      <a:pt x="1543" y="0"/>
                    </a:cubicBezTo>
                    <a:lnTo>
                      <a:pt x="916" y="0"/>
                    </a:lnTo>
                    <a:cubicBezTo>
                      <a:pt x="421" y="0"/>
                      <a:pt x="18" y="403"/>
                      <a:pt x="18" y="904"/>
                    </a:cubicBezTo>
                    <a:lnTo>
                      <a:pt x="18" y="1525"/>
                    </a:lnTo>
                    <a:cubicBezTo>
                      <a:pt x="1" y="2026"/>
                      <a:pt x="404" y="2434"/>
                      <a:pt x="910" y="2434"/>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8"/>
              <p:cNvSpPr/>
              <p:nvPr/>
            </p:nvSpPr>
            <p:spPr>
              <a:xfrm>
                <a:off x="5552428" y="4040401"/>
                <a:ext cx="411957" cy="412274"/>
              </a:xfrm>
              <a:custGeom>
                <a:avLst/>
                <a:gdLst/>
                <a:ahLst/>
                <a:cxnLst/>
                <a:rect l="l" t="t" r="r" b="b"/>
                <a:pathLst>
                  <a:path w="6487" h="6492" fill="none" extrusionOk="0">
                    <a:moveTo>
                      <a:pt x="6481" y="3033"/>
                    </a:moveTo>
                    <a:cubicBezTo>
                      <a:pt x="6475" y="2930"/>
                      <a:pt x="6418" y="2843"/>
                      <a:pt x="6326" y="2809"/>
                    </a:cubicBezTo>
                    <a:lnTo>
                      <a:pt x="6078" y="2700"/>
                    </a:lnTo>
                    <a:cubicBezTo>
                      <a:pt x="6009" y="2665"/>
                      <a:pt x="5951" y="2607"/>
                      <a:pt x="5928" y="2527"/>
                    </a:cubicBezTo>
                    <a:lnTo>
                      <a:pt x="5928" y="2527"/>
                    </a:lnTo>
                    <a:cubicBezTo>
                      <a:pt x="5905" y="2446"/>
                      <a:pt x="5923" y="2372"/>
                      <a:pt x="5969" y="2302"/>
                    </a:cubicBezTo>
                    <a:lnTo>
                      <a:pt x="6130" y="2090"/>
                    </a:lnTo>
                    <a:cubicBezTo>
                      <a:pt x="6187" y="2009"/>
                      <a:pt x="6199" y="1900"/>
                      <a:pt x="6153" y="1813"/>
                    </a:cubicBezTo>
                    <a:cubicBezTo>
                      <a:pt x="6084" y="1687"/>
                      <a:pt x="6015" y="1566"/>
                      <a:pt x="5940" y="1451"/>
                    </a:cubicBezTo>
                    <a:cubicBezTo>
                      <a:pt x="5882" y="1370"/>
                      <a:pt x="5790" y="1318"/>
                      <a:pt x="5693" y="1336"/>
                    </a:cubicBezTo>
                    <a:lnTo>
                      <a:pt x="5422" y="1364"/>
                    </a:lnTo>
                    <a:cubicBezTo>
                      <a:pt x="5347" y="1370"/>
                      <a:pt x="5267" y="1341"/>
                      <a:pt x="5209" y="1284"/>
                    </a:cubicBezTo>
                    <a:lnTo>
                      <a:pt x="5209" y="1284"/>
                    </a:lnTo>
                    <a:cubicBezTo>
                      <a:pt x="5152" y="1226"/>
                      <a:pt x="5123" y="1146"/>
                      <a:pt x="5129" y="1065"/>
                    </a:cubicBezTo>
                    <a:lnTo>
                      <a:pt x="5157" y="800"/>
                    </a:lnTo>
                    <a:cubicBezTo>
                      <a:pt x="5175" y="697"/>
                      <a:pt x="5123" y="605"/>
                      <a:pt x="5042" y="547"/>
                    </a:cubicBezTo>
                    <a:cubicBezTo>
                      <a:pt x="4927" y="467"/>
                      <a:pt x="4806" y="398"/>
                      <a:pt x="4674" y="340"/>
                    </a:cubicBezTo>
                    <a:cubicBezTo>
                      <a:pt x="4588" y="294"/>
                      <a:pt x="4484" y="306"/>
                      <a:pt x="4403" y="363"/>
                    </a:cubicBezTo>
                    <a:lnTo>
                      <a:pt x="4185" y="518"/>
                    </a:lnTo>
                    <a:cubicBezTo>
                      <a:pt x="4121" y="570"/>
                      <a:pt x="4041" y="582"/>
                      <a:pt x="3960" y="565"/>
                    </a:cubicBezTo>
                    <a:lnTo>
                      <a:pt x="3960" y="565"/>
                    </a:lnTo>
                    <a:cubicBezTo>
                      <a:pt x="3885" y="542"/>
                      <a:pt x="3816" y="490"/>
                      <a:pt x="3788" y="409"/>
                    </a:cubicBezTo>
                    <a:lnTo>
                      <a:pt x="3684" y="167"/>
                    </a:lnTo>
                    <a:cubicBezTo>
                      <a:pt x="3644" y="81"/>
                      <a:pt x="3563" y="18"/>
                      <a:pt x="3460" y="6"/>
                    </a:cubicBezTo>
                    <a:cubicBezTo>
                      <a:pt x="3385" y="1"/>
                      <a:pt x="3316" y="1"/>
                      <a:pt x="3241" y="1"/>
                    </a:cubicBezTo>
                    <a:cubicBezTo>
                      <a:pt x="3172" y="1"/>
                      <a:pt x="3097" y="1"/>
                      <a:pt x="3028" y="6"/>
                    </a:cubicBezTo>
                    <a:cubicBezTo>
                      <a:pt x="2924" y="18"/>
                      <a:pt x="2850" y="75"/>
                      <a:pt x="2804" y="167"/>
                    </a:cubicBezTo>
                    <a:lnTo>
                      <a:pt x="2694" y="409"/>
                    </a:lnTo>
                    <a:cubicBezTo>
                      <a:pt x="2660" y="484"/>
                      <a:pt x="2602" y="542"/>
                      <a:pt x="2522" y="565"/>
                    </a:cubicBezTo>
                    <a:lnTo>
                      <a:pt x="2522" y="565"/>
                    </a:lnTo>
                    <a:cubicBezTo>
                      <a:pt x="2447" y="582"/>
                      <a:pt x="2366" y="570"/>
                      <a:pt x="2303" y="518"/>
                    </a:cubicBezTo>
                    <a:lnTo>
                      <a:pt x="2084" y="363"/>
                    </a:lnTo>
                    <a:cubicBezTo>
                      <a:pt x="2004" y="306"/>
                      <a:pt x="1900" y="288"/>
                      <a:pt x="1814" y="340"/>
                    </a:cubicBezTo>
                    <a:cubicBezTo>
                      <a:pt x="1681" y="403"/>
                      <a:pt x="1561" y="478"/>
                      <a:pt x="1445" y="547"/>
                    </a:cubicBezTo>
                    <a:cubicBezTo>
                      <a:pt x="1365" y="605"/>
                      <a:pt x="1313" y="697"/>
                      <a:pt x="1330" y="800"/>
                    </a:cubicBezTo>
                    <a:lnTo>
                      <a:pt x="1359" y="1065"/>
                    </a:lnTo>
                    <a:cubicBezTo>
                      <a:pt x="1365" y="1146"/>
                      <a:pt x="1336" y="1226"/>
                      <a:pt x="1279" y="1284"/>
                    </a:cubicBezTo>
                    <a:lnTo>
                      <a:pt x="1279" y="1284"/>
                    </a:lnTo>
                    <a:cubicBezTo>
                      <a:pt x="1221" y="1341"/>
                      <a:pt x="1140" y="1370"/>
                      <a:pt x="1066" y="1364"/>
                    </a:cubicBezTo>
                    <a:lnTo>
                      <a:pt x="795" y="1336"/>
                    </a:lnTo>
                    <a:cubicBezTo>
                      <a:pt x="697" y="1318"/>
                      <a:pt x="605" y="1370"/>
                      <a:pt x="548" y="1451"/>
                    </a:cubicBezTo>
                    <a:cubicBezTo>
                      <a:pt x="467" y="1566"/>
                      <a:pt x="392" y="1687"/>
                      <a:pt x="335" y="1813"/>
                    </a:cubicBezTo>
                    <a:cubicBezTo>
                      <a:pt x="294" y="1900"/>
                      <a:pt x="300" y="2009"/>
                      <a:pt x="358" y="2090"/>
                    </a:cubicBezTo>
                    <a:lnTo>
                      <a:pt x="519" y="2302"/>
                    </a:lnTo>
                    <a:cubicBezTo>
                      <a:pt x="565" y="2372"/>
                      <a:pt x="582" y="2446"/>
                      <a:pt x="559" y="2527"/>
                    </a:cubicBezTo>
                    <a:lnTo>
                      <a:pt x="559" y="2527"/>
                    </a:lnTo>
                    <a:cubicBezTo>
                      <a:pt x="536" y="2607"/>
                      <a:pt x="490" y="2671"/>
                      <a:pt x="410" y="2700"/>
                    </a:cubicBezTo>
                    <a:lnTo>
                      <a:pt x="162" y="2809"/>
                    </a:lnTo>
                    <a:cubicBezTo>
                      <a:pt x="76" y="2843"/>
                      <a:pt x="13" y="2930"/>
                      <a:pt x="7" y="3033"/>
                    </a:cubicBezTo>
                    <a:cubicBezTo>
                      <a:pt x="1" y="3102"/>
                      <a:pt x="1" y="3177"/>
                      <a:pt x="1" y="3246"/>
                    </a:cubicBezTo>
                    <a:cubicBezTo>
                      <a:pt x="1" y="3321"/>
                      <a:pt x="1" y="3390"/>
                      <a:pt x="7" y="3465"/>
                    </a:cubicBezTo>
                    <a:cubicBezTo>
                      <a:pt x="13" y="3563"/>
                      <a:pt x="70" y="3643"/>
                      <a:pt x="162" y="3684"/>
                    </a:cubicBezTo>
                    <a:lnTo>
                      <a:pt x="410" y="3793"/>
                    </a:lnTo>
                    <a:cubicBezTo>
                      <a:pt x="479" y="3822"/>
                      <a:pt x="536" y="3885"/>
                      <a:pt x="559" y="3966"/>
                    </a:cubicBezTo>
                    <a:lnTo>
                      <a:pt x="559" y="3966"/>
                    </a:lnTo>
                    <a:cubicBezTo>
                      <a:pt x="582" y="4046"/>
                      <a:pt x="565" y="4127"/>
                      <a:pt x="519" y="4190"/>
                    </a:cubicBezTo>
                    <a:lnTo>
                      <a:pt x="358" y="4403"/>
                    </a:lnTo>
                    <a:cubicBezTo>
                      <a:pt x="300" y="4484"/>
                      <a:pt x="289" y="4593"/>
                      <a:pt x="335" y="4679"/>
                    </a:cubicBezTo>
                    <a:cubicBezTo>
                      <a:pt x="404" y="4806"/>
                      <a:pt x="473" y="4932"/>
                      <a:pt x="548" y="5048"/>
                    </a:cubicBezTo>
                    <a:cubicBezTo>
                      <a:pt x="605" y="5122"/>
                      <a:pt x="697" y="5174"/>
                      <a:pt x="795" y="5163"/>
                    </a:cubicBezTo>
                    <a:lnTo>
                      <a:pt x="1066" y="5134"/>
                    </a:lnTo>
                    <a:cubicBezTo>
                      <a:pt x="1140" y="5122"/>
                      <a:pt x="1221" y="5151"/>
                      <a:pt x="1279" y="5209"/>
                    </a:cubicBezTo>
                    <a:lnTo>
                      <a:pt x="1279" y="5209"/>
                    </a:lnTo>
                    <a:cubicBezTo>
                      <a:pt x="1336" y="5266"/>
                      <a:pt x="1365" y="5347"/>
                      <a:pt x="1359" y="5427"/>
                    </a:cubicBezTo>
                    <a:lnTo>
                      <a:pt x="1330" y="5692"/>
                    </a:lnTo>
                    <a:cubicBezTo>
                      <a:pt x="1313" y="5796"/>
                      <a:pt x="1365" y="5888"/>
                      <a:pt x="1445" y="5945"/>
                    </a:cubicBezTo>
                    <a:cubicBezTo>
                      <a:pt x="1561" y="6026"/>
                      <a:pt x="1681" y="6095"/>
                      <a:pt x="1814" y="6152"/>
                    </a:cubicBezTo>
                    <a:cubicBezTo>
                      <a:pt x="1900" y="6198"/>
                      <a:pt x="2004" y="6187"/>
                      <a:pt x="2084" y="6129"/>
                    </a:cubicBezTo>
                    <a:lnTo>
                      <a:pt x="2303" y="5974"/>
                    </a:lnTo>
                    <a:cubicBezTo>
                      <a:pt x="2366" y="5922"/>
                      <a:pt x="2447" y="5911"/>
                      <a:pt x="2522" y="5928"/>
                    </a:cubicBezTo>
                    <a:lnTo>
                      <a:pt x="2522" y="5928"/>
                    </a:lnTo>
                    <a:cubicBezTo>
                      <a:pt x="2602" y="5951"/>
                      <a:pt x="2665" y="6003"/>
                      <a:pt x="2694" y="6083"/>
                    </a:cubicBezTo>
                    <a:lnTo>
                      <a:pt x="2804" y="6325"/>
                    </a:lnTo>
                    <a:cubicBezTo>
                      <a:pt x="2838" y="6411"/>
                      <a:pt x="2924" y="6475"/>
                      <a:pt x="3028" y="6486"/>
                    </a:cubicBezTo>
                    <a:cubicBezTo>
                      <a:pt x="3097" y="6492"/>
                      <a:pt x="3172" y="6492"/>
                      <a:pt x="3241" y="6492"/>
                    </a:cubicBezTo>
                    <a:cubicBezTo>
                      <a:pt x="3316" y="6492"/>
                      <a:pt x="3385" y="6492"/>
                      <a:pt x="3460" y="6486"/>
                    </a:cubicBezTo>
                    <a:cubicBezTo>
                      <a:pt x="3557" y="6475"/>
                      <a:pt x="3644" y="6417"/>
                      <a:pt x="3684" y="6325"/>
                    </a:cubicBezTo>
                    <a:lnTo>
                      <a:pt x="3788" y="6083"/>
                    </a:lnTo>
                    <a:cubicBezTo>
                      <a:pt x="3828" y="6009"/>
                      <a:pt x="3885" y="5951"/>
                      <a:pt x="3960" y="5928"/>
                    </a:cubicBezTo>
                    <a:lnTo>
                      <a:pt x="3960" y="5928"/>
                    </a:lnTo>
                    <a:cubicBezTo>
                      <a:pt x="4041" y="5911"/>
                      <a:pt x="4121" y="5922"/>
                      <a:pt x="4185" y="5974"/>
                    </a:cubicBezTo>
                    <a:lnTo>
                      <a:pt x="4403" y="6129"/>
                    </a:lnTo>
                    <a:cubicBezTo>
                      <a:pt x="4484" y="6187"/>
                      <a:pt x="4588" y="6204"/>
                      <a:pt x="4674" y="6152"/>
                    </a:cubicBezTo>
                    <a:cubicBezTo>
                      <a:pt x="4806" y="6089"/>
                      <a:pt x="4927" y="6014"/>
                      <a:pt x="5042" y="5945"/>
                    </a:cubicBezTo>
                    <a:cubicBezTo>
                      <a:pt x="5123" y="5888"/>
                      <a:pt x="5175" y="5796"/>
                      <a:pt x="5157" y="5692"/>
                    </a:cubicBezTo>
                    <a:lnTo>
                      <a:pt x="5129" y="5427"/>
                    </a:lnTo>
                    <a:cubicBezTo>
                      <a:pt x="5123" y="5347"/>
                      <a:pt x="5152" y="5266"/>
                      <a:pt x="5209" y="5209"/>
                    </a:cubicBezTo>
                    <a:lnTo>
                      <a:pt x="5209" y="5209"/>
                    </a:lnTo>
                    <a:cubicBezTo>
                      <a:pt x="5267" y="5151"/>
                      <a:pt x="5347" y="5122"/>
                      <a:pt x="5422" y="5134"/>
                    </a:cubicBezTo>
                    <a:lnTo>
                      <a:pt x="5693" y="5163"/>
                    </a:lnTo>
                    <a:cubicBezTo>
                      <a:pt x="5790" y="5174"/>
                      <a:pt x="5882" y="5122"/>
                      <a:pt x="5940" y="5048"/>
                    </a:cubicBezTo>
                    <a:cubicBezTo>
                      <a:pt x="6021" y="4932"/>
                      <a:pt x="6095" y="4806"/>
                      <a:pt x="6153" y="4679"/>
                    </a:cubicBezTo>
                    <a:cubicBezTo>
                      <a:pt x="6193" y="4593"/>
                      <a:pt x="6187" y="4484"/>
                      <a:pt x="6130" y="4403"/>
                    </a:cubicBezTo>
                    <a:lnTo>
                      <a:pt x="5969" y="4190"/>
                    </a:lnTo>
                    <a:cubicBezTo>
                      <a:pt x="5923" y="4127"/>
                      <a:pt x="5905" y="4046"/>
                      <a:pt x="5928" y="3966"/>
                    </a:cubicBezTo>
                    <a:lnTo>
                      <a:pt x="5928" y="3966"/>
                    </a:lnTo>
                    <a:cubicBezTo>
                      <a:pt x="5951" y="3885"/>
                      <a:pt x="5998" y="3822"/>
                      <a:pt x="6078" y="3793"/>
                    </a:cubicBezTo>
                    <a:lnTo>
                      <a:pt x="6326" y="3684"/>
                    </a:lnTo>
                    <a:cubicBezTo>
                      <a:pt x="6412" y="3649"/>
                      <a:pt x="6475" y="3563"/>
                      <a:pt x="6481" y="3465"/>
                    </a:cubicBezTo>
                    <a:cubicBezTo>
                      <a:pt x="6487" y="3390"/>
                      <a:pt x="6487" y="3321"/>
                      <a:pt x="6487" y="3246"/>
                    </a:cubicBezTo>
                    <a:cubicBezTo>
                      <a:pt x="6487" y="3166"/>
                      <a:pt x="6487" y="3097"/>
                      <a:pt x="6481" y="3033"/>
                    </a:cubicBezTo>
                    <a:close/>
                    <a:moveTo>
                      <a:pt x="3252" y="4368"/>
                    </a:moveTo>
                    <a:cubicBezTo>
                      <a:pt x="2631" y="4368"/>
                      <a:pt x="2130" y="3868"/>
                      <a:pt x="2130" y="3246"/>
                    </a:cubicBezTo>
                    <a:cubicBezTo>
                      <a:pt x="2130" y="2631"/>
                      <a:pt x="2631" y="2124"/>
                      <a:pt x="3252" y="2124"/>
                    </a:cubicBezTo>
                    <a:cubicBezTo>
                      <a:pt x="3868" y="2124"/>
                      <a:pt x="4375" y="2631"/>
                      <a:pt x="4375" y="3246"/>
                    </a:cubicBezTo>
                    <a:cubicBezTo>
                      <a:pt x="4375" y="3868"/>
                      <a:pt x="3868" y="4368"/>
                      <a:pt x="3252"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a:off x="6078211" y="1375333"/>
                <a:ext cx="412338" cy="411893"/>
              </a:xfrm>
              <a:custGeom>
                <a:avLst/>
                <a:gdLst/>
                <a:ahLst/>
                <a:cxnLst/>
                <a:rect l="l" t="t" r="r" b="b"/>
                <a:pathLst>
                  <a:path w="6493" h="6486" fill="none" extrusionOk="0">
                    <a:moveTo>
                      <a:pt x="6486" y="3027"/>
                    </a:moveTo>
                    <a:cubicBezTo>
                      <a:pt x="6475" y="2929"/>
                      <a:pt x="6417" y="2837"/>
                      <a:pt x="6325" y="2803"/>
                    </a:cubicBezTo>
                    <a:lnTo>
                      <a:pt x="6084" y="2693"/>
                    </a:lnTo>
                    <a:cubicBezTo>
                      <a:pt x="6009" y="2665"/>
                      <a:pt x="5951" y="2601"/>
                      <a:pt x="5928" y="2521"/>
                    </a:cubicBezTo>
                    <a:lnTo>
                      <a:pt x="5928" y="2521"/>
                    </a:lnTo>
                    <a:cubicBezTo>
                      <a:pt x="5911" y="2446"/>
                      <a:pt x="5922" y="2365"/>
                      <a:pt x="5974" y="2302"/>
                    </a:cubicBezTo>
                    <a:lnTo>
                      <a:pt x="6130" y="2083"/>
                    </a:lnTo>
                    <a:cubicBezTo>
                      <a:pt x="6187" y="2009"/>
                      <a:pt x="6204" y="1899"/>
                      <a:pt x="6153" y="1813"/>
                    </a:cubicBezTo>
                    <a:cubicBezTo>
                      <a:pt x="6089" y="1681"/>
                      <a:pt x="6014" y="1560"/>
                      <a:pt x="5945" y="1445"/>
                    </a:cubicBezTo>
                    <a:cubicBezTo>
                      <a:pt x="5888" y="1364"/>
                      <a:pt x="5796" y="1312"/>
                      <a:pt x="5692" y="1330"/>
                    </a:cubicBezTo>
                    <a:lnTo>
                      <a:pt x="5427" y="1358"/>
                    </a:lnTo>
                    <a:cubicBezTo>
                      <a:pt x="5347" y="1364"/>
                      <a:pt x="5266" y="1335"/>
                      <a:pt x="5209" y="1278"/>
                    </a:cubicBezTo>
                    <a:lnTo>
                      <a:pt x="5209" y="1278"/>
                    </a:lnTo>
                    <a:cubicBezTo>
                      <a:pt x="5151" y="1220"/>
                      <a:pt x="5122" y="1145"/>
                      <a:pt x="5134" y="1065"/>
                    </a:cubicBezTo>
                    <a:lnTo>
                      <a:pt x="5163" y="800"/>
                    </a:lnTo>
                    <a:cubicBezTo>
                      <a:pt x="5174" y="696"/>
                      <a:pt x="5122" y="604"/>
                      <a:pt x="5048" y="547"/>
                    </a:cubicBezTo>
                    <a:cubicBezTo>
                      <a:pt x="4927" y="466"/>
                      <a:pt x="4806" y="397"/>
                      <a:pt x="4679" y="340"/>
                    </a:cubicBezTo>
                    <a:cubicBezTo>
                      <a:pt x="4593" y="294"/>
                      <a:pt x="4484" y="299"/>
                      <a:pt x="4403" y="357"/>
                    </a:cubicBezTo>
                    <a:lnTo>
                      <a:pt x="4190" y="518"/>
                    </a:lnTo>
                    <a:cubicBezTo>
                      <a:pt x="4127" y="570"/>
                      <a:pt x="4046" y="581"/>
                      <a:pt x="3966" y="558"/>
                    </a:cubicBezTo>
                    <a:lnTo>
                      <a:pt x="3966" y="558"/>
                    </a:lnTo>
                    <a:cubicBezTo>
                      <a:pt x="3885" y="535"/>
                      <a:pt x="3822" y="489"/>
                      <a:pt x="3793" y="409"/>
                    </a:cubicBezTo>
                    <a:lnTo>
                      <a:pt x="3684" y="167"/>
                    </a:lnTo>
                    <a:cubicBezTo>
                      <a:pt x="3649" y="81"/>
                      <a:pt x="3563" y="12"/>
                      <a:pt x="3459" y="6"/>
                    </a:cubicBezTo>
                    <a:cubicBezTo>
                      <a:pt x="3390" y="0"/>
                      <a:pt x="3315" y="0"/>
                      <a:pt x="3246" y="0"/>
                    </a:cubicBezTo>
                    <a:cubicBezTo>
                      <a:pt x="3172" y="0"/>
                      <a:pt x="3103" y="0"/>
                      <a:pt x="3028" y="6"/>
                    </a:cubicBezTo>
                    <a:cubicBezTo>
                      <a:pt x="2930" y="12"/>
                      <a:pt x="2849" y="69"/>
                      <a:pt x="2809" y="167"/>
                    </a:cubicBezTo>
                    <a:lnTo>
                      <a:pt x="2700" y="409"/>
                    </a:lnTo>
                    <a:cubicBezTo>
                      <a:pt x="2671" y="484"/>
                      <a:pt x="2608" y="541"/>
                      <a:pt x="2527" y="558"/>
                    </a:cubicBezTo>
                    <a:lnTo>
                      <a:pt x="2527" y="558"/>
                    </a:lnTo>
                    <a:cubicBezTo>
                      <a:pt x="2446" y="581"/>
                      <a:pt x="2366" y="570"/>
                      <a:pt x="2303" y="518"/>
                    </a:cubicBezTo>
                    <a:lnTo>
                      <a:pt x="2090" y="357"/>
                    </a:lnTo>
                    <a:cubicBezTo>
                      <a:pt x="2009" y="299"/>
                      <a:pt x="1900" y="288"/>
                      <a:pt x="1813" y="340"/>
                    </a:cubicBezTo>
                    <a:cubicBezTo>
                      <a:pt x="1687" y="403"/>
                      <a:pt x="1560" y="472"/>
                      <a:pt x="1445" y="547"/>
                    </a:cubicBezTo>
                    <a:cubicBezTo>
                      <a:pt x="1370" y="604"/>
                      <a:pt x="1319" y="696"/>
                      <a:pt x="1330" y="800"/>
                    </a:cubicBezTo>
                    <a:lnTo>
                      <a:pt x="1359" y="1065"/>
                    </a:lnTo>
                    <a:cubicBezTo>
                      <a:pt x="1370" y="1145"/>
                      <a:pt x="1342" y="1220"/>
                      <a:pt x="1284" y="1278"/>
                    </a:cubicBezTo>
                    <a:lnTo>
                      <a:pt x="1284" y="1278"/>
                    </a:lnTo>
                    <a:cubicBezTo>
                      <a:pt x="1226" y="1335"/>
                      <a:pt x="1146" y="1364"/>
                      <a:pt x="1065" y="1358"/>
                    </a:cubicBezTo>
                    <a:lnTo>
                      <a:pt x="801" y="1330"/>
                    </a:lnTo>
                    <a:cubicBezTo>
                      <a:pt x="697" y="1318"/>
                      <a:pt x="605" y="1364"/>
                      <a:pt x="547" y="1445"/>
                    </a:cubicBezTo>
                    <a:cubicBezTo>
                      <a:pt x="467" y="1560"/>
                      <a:pt x="398" y="1681"/>
                      <a:pt x="340" y="1813"/>
                    </a:cubicBezTo>
                    <a:cubicBezTo>
                      <a:pt x="294" y="1899"/>
                      <a:pt x="306" y="2003"/>
                      <a:pt x="363" y="2083"/>
                    </a:cubicBezTo>
                    <a:lnTo>
                      <a:pt x="519" y="2302"/>
                    </a:lnTo>
                    <a:cubicBezTo>
                      <a:pt x="570" y="2365"/>
                      <a:pt x="582" y="2446"/>
                      <a:pt x="565" y="2521"/>
                    </a:cubicBezTo>
                    <a:lnTo>
                      <a:pt x="565" y="2521"/>
                    </a:lnTo>
                    <a:cubicBezTo>
                      <a:pt x="542" y="2601"/>
                      <a:pt x="490" y="2665"/>
                      <a:pt x="409" y="2693"/>
                    </a:cubicBezTo>
                    <a:lnTo>
                      <a:pt x="168" y="2803"/>
                    </a:lnTo>
                    <a:cubicBezTo>
                      <a:pt x="81" y="2837"/>
                      <a:pt x="18" y="2924"/>
                      <a:pt x="6" y="3027"/>
                    </a:cubicBezTo>
                    <a:cubicBezTo>
                      <a:pt x="1" y="3102"/>
                      <a:pt x="1" y="3171"/>
                      <a:pt x="1" y="3246"/>
                    </a:cubicBezTo>
                    <a:cubicBezTo>
                      <a:pt x="1" y="3315"/>
                      <a:pt x="1" y="3390"/>
                      <a:pt x="6" y="3459"/>
                    </a:cubicBezTo>
                    <a:cubicBezTo>
                      <a:pt x="18" y="3557"/>
                      <a:pt x="75" y="3637"/>
                      <a:pt x="168" y="3683"/>
                    </a:cubicBezTo>
                    <a:lnTo>
                      <a:pt x="409" y="3793"/>
                    </a:lnTo>
                    <a:cubicBezTo>
                      <a:pt x="484" y="3821"/>
                      <a:pt x="542" y="3885"/>
                      <a:pt x="565" y="3965"/>
                    </a:cubicBezTo>
                    <a:lnTo>
                      <a:pt x="565" y="3965"/>
                    </a:lnTo>
                    <a:cubicBezTo>
                      <a:pt x="582" y="4040"/>
                      <a:pt x="570" y="4121"/>
                      <a:pt x="519" y="4184"/>
                    </a:cubicBezTo>
                    <a:lnTo>
                      <a:pt x="363" y="4403"/>
                    </a:lnTo>
                    <a:cubicBezTo>
                      <a:pt x="306" y="4483"/>
                      <a:pt x="288" y="4587"/>
                      <a:pt x="340" y="4673"/>
                    </a:cubicBezTo>
                    <a:cubicBezTo>
                      <a:pt x="404" y="4805"/>
                      <a:pt x="478" y="4926"/>
                      <a:pt x="547" y="5041"/>
                    </a:cubicBezTo>
                    <a:cubicBezTo>
                      <a:pt x="605" y="5122"/>
                      <a:pt x="697" y="5174"/>
                      <a:pt x="801" y="5156"/>
                    </a:cubicBezTo>
                    <a:lnTo>
                      <a:pt x="1065" y="5128"/>
                    </a:lnTo>
                    <a:cubicBezTo>
                      <a:pt x="1146" y="5122"/>
                      <a:pt x="1226" y="5151"/>
                      <a:pt x="1284" y="5208"/>
                    </a:cubicBezTo>
                    <a:lnTo>
                      <a:pt x="1284" y="5208"/>
                    </a:lnTo>
                    <a:cubicBezTo>
                      <a:pt x="1342" y="5266"/>
                      <a:pt x="1370" y="5346"/>
                      <a:pt x="1359" y="5421"/>
                    </a:cubicBezTo>
                    <a:lnTo>
                      <a:pt x="1330" y="5692"/>
                    </a:lnTo>
                    <a:cubicBezTo>
                      <a:pt x="1319" y="5789"/>
                      <a:pt x="1370" y="5882"/>
                      <a:pt x="1445" y="5939"/>
                    </a:cubicBezTo>
                    <a:cubicBezTo>
                      <a:pt x="1560" y="6020"/>
                      <a:pt x="1687" y="6094"/>
                      <a:pt x="1813" y="6152"/>
                    </a:cubicBezTo>
                    <a:cubicBezTo>
                      <a:pt x="1900" y="6192"/>
                      <a:pt x="2009" y="6187"/>
                      <a:pt x="2090" y="6129"/>
                    </a:cubicBezTo>
                    <a:lnTo>
                      <a:pt x="2303" y="5968"/>
                    </a:lnTo>
                    <a:cubicBezTo>
                      <a:pt x="2366" y="5922"/>
                      <a:pt x="2446" y="5905"/>
                      <a:pt x="2527" y="5928"/>
                    </a:cubicBezTo>
                    <a:lnTo>
                      <a:pt x="2527" y="5928"/>
                    </a:lnTo>
                    <a:cubicBezTo>
                      <a:pt x="2608" y="5951"/>
                      <a:pt x="2671" y="5997"/>
                      <a:pt x="2700" y="6077"/>
                    </a:cubicBezTo>
                    <a:lnTo>
                      <a:pt x="2809" y="6325"/>
                    </a:lnTo>
                    <a:cubicBezTo>
                      <a:pt x="2844" y="6411"/>
                      <a:pt x="2930" y="6474"/>
                      <a:pt x="3028" y="6480"/>
                    </a:cubicBezTo>
                    <a:cubicBezTo>
                      <a:pt x="3103" y="6486"/>
                      <a:pt x="3172" y="6486"/>
                      <a:pt x="3246" y="6486"/>
                    </a:cubicBezTo>
                    <a:cubicBezTo>
                      <a:pt x="3315" y="6486"/>
                      <a:pt x="3390" y="6486"/>
                      <a:pt x="3459" y="6480"/>
                    </a:cubicBezTo>
                    <a:cubicBezTo>
                      <a:pt x="3563" y="6474"/>
                      <a:pt x="3643" y="6417"/>
                      <a:pt x="3684" y="6325"/>
                    </a:cubicBezTo>
                    <a:lnTo>
                      <a:pt x="3793" y="6077"/>
                    </a:lnTo>
                    <a:cubicBezTo>
                      <a:pt x="3822" y="6008"/>
                      <a:pt x="3885" y="5951"/>
                      <a:pt x="3966" y="5928"/>
                    </a:cubicBezTo>
                    <a:lnTo>
                      <a:pt x="3966" y="5928"/>
                    </a:lnTo>
                    <a:cubicBezTo>
                      <a:pt x="4046" y="5905"/>
                      <a:pt x="4121" y="5922"/>
                      <a:pt x="4190" y="5968"/>
                    </a:cubicBezTo>
                    <a:lnTo>
                      <a:pt x="4403" y="6129"/>
                    </a:lnTo>
                    <a:cubicBezTo>
                      <a:pt x="4484" y="6187"/>
                      <a:pt x="4593" y="6198"/>
                      <a:pt x="4679" y="6152"/>
                    </a:cubicBezTo>
                    <a:cubicBezTo>
                      <a:pt x="4806" y="6083"/>
                      <a:pt x="4927" y="6014"/>
                      <a:pt x="5048" y="5939"/>
                    </a:cubicBezTo>
                    <a:cubicBezTo>
                      <a:pt x="5122" y="5882"/>
                      <a:pt x="5174" y="5789"/>
                      <a:pt x="5163" y="5692"/>
                    </a:cubicBezTo>
                    <a:lnTo>
                      <a:pt x="5134" y="5421"/>
                    </a:lnTo>
                    <a:cubicBezTo>
                      <a:pt x="5122" y="5346"/>
                      <a:pt x="5151" y="5266"/>
                      <a:pt x="5209" y="5208"/>
                    </a:cubicBezTo>
                    <a:lnTo>
                      <a:pt x="5209" y="5208"/>
                    </a:lnTo>
                    <a:cubicBezTo>
                      <a:pt x="5266" y="5151"/>
                      <a:pt x="5347" y="5122"/>
                      <a:pt x="5427" y="5128"/>
                    </a:cubicBezTo>
                    <a:lnTo>
                      <a:pt x="5692" y="5156"/>
                    </a:lnTo>
                    <a:cubicBezTo>
                      <a:pt x="5796" y="5174"/>
                      <a:pt x="5888" y="5122"/>
                      <a:pt x="5945" y="5041"/>
                    </a:cubicBezTo>
                    <a:cubicBezTo>
                      <a:pt x="6026" y="4926"/>
                      <a:pt x="6095" y="4805"/>
                      <a:pt x="6153" y="4673"/>
                    </a:cubicBezTo>
                    <a:cubicBezTo>
                      <a:pt x="6199" y="4587"/>
                      <a:pt x="6187" y="4483"/>
                      <a:pt x="6130" y="4403"/>
                    </a:cubicBezTo>
                    <a:lnTo>
                      <a:pt x="5974" y="4184"/>
                    </a:lnTo>
                    <a:cubicBezTo>
                      <a:pt x="5922" y="4121"/>
                      <a:pt x="5911" y="4040"/>
                      <a:pt x="5928" y="3965"/>
                    </a:cubicBezTo>
                    <a:lnTo>
                      <a:pt x="5928" y="3965"/>
                    </a:lnTo>
                    <a:cubicBezTo>
                      <a:pt x="5951" y="3885"/>
                      <a:pt x="6003" y="3821"/>
                      <a:pt x="6084" y="3793"/>
                    </a:cubicBezTo>
                    <a:lnTo>
                      <a:pt x="6325" y="3683"/>
                    </a:lnTo>
                    <a:cubicBezTo>
                      <a:pt x="6412" y="3649"/>
                      <a:pt x="6475" y="3562"/>
                      <a:pt x="6486" y="3459"/>
                    </a:cubicBezTo>
                    <a:cubicBezTo>
                      <a:pt x="6492" y="3390"/>
                      <a:pt x="6492" y="3315"/>
                      <a:pt x="6492" y="3246"/>
                    </a:cubicBezTo>
                    <a:cubicBezTo>
                      <a:pt x="6492" y="3171"/>
                      <a:pt x="6486" y="3102"/>
                      <a:pt x="6486" y="3027"/>
                    </a:cubicBezTo>
                    <a:close/>
                    <a:moveTo>
                      <a:pt x="3246" y="4368"/>
                    </a:moveTo>
                    <a:cubicBezTo>
                      <a:pt x="2625" y="4368"/>
                      <a:pt x="2124" y="3862"/>
                      <a:pt x="2124" y="3246"/>
                    </a:cubicBezTo>
                    <a:cubicBezTo>
                      <a:pt x="2124" y="2624"/>
                      <a:pt x="2625" y="2124"/>
                      <a:pt x="3246" y="2124"/>
                    </a:cubicBezTo>
                    <a:cubicBezTo>
                      <a:pt x="3868" y="2124"/>
                      <a:pt x="4369" y="2624"/>
                      <a:pt x="4369" y="3246"/>
                    </a:cubicBezTo>
                    <a:cubicBezTo>
                      <a:pt x="4369" y="3862"/>
                      <a:pt x="3868" y="4368"/>
                      <a:pt x="3246" y="4368"/>
                    </a:cubicBezTo>
                    <a:close/>
                  </a:path>
                </a:pathLst>
              </a:custGeom>
              <a:solidFill>
                <a:srgbClr val="134F5C">
                  <a:alpha val="56600"/>
                </a:srgbClr>
              </a:solidFill>
              <a:ln w="19050" cap="flat" cmpd="sng">
                <a:solidFill>
                  <a:schemeClr val="lt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38"/>
              <p:cNvGrpSpPr/>
              <p:nvPr/>
            </p:nvGrpSpPr>
            <p:grpSpPr>
              <a:xfrm>
                <a:off x="7287500" y="1402030"/>
                <a:ext cx="791159" cy="506890"/>
                <a:chOff x="7349773" y="264075"/>
                <a:chExt cx="961077" cy="615756"/>
              </a:xfrm>
            </p:grpSpPr>
            <p:sp>
              <p:nvSpPr>
                <p:cNvPr id="507" name="Google Shape;507;p38"/>
                <p:cNvSpPr/>
                <p:nvPr/>
              </p:nvSpPr>
              <p:spPr>
                <a:xfrm>
                  <a:off x="7349773" y="516552"/>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a:off x="7766124" y="673776"/>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a:off x="8159525" y="264075"/>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0" name="Google Shape;510;p38"/>
            <p:cNvSpPr/>
            <p:nvPr/>
          </p:nvSpPr>
          <p:spPr>
            <a:xfrm>
              <a:off x="6993850" y="2786450"/>
              <a:ext cx="54600" cy="78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511" name="Google Shape;511;p38"/>
          <p:cNvCxnSpPr/>
          <p:nvPr/>
        </p:nvCxnSpPr>
        <p:spPr>
          <a:xfrm rot="-5400000">
            <a:off x="6430950" y="1024425"/>
            <a:ext cx="1898400" cy="384300"/>
          </a:xfrm>
          <a:prstGeom prst="bentConnector3">
            <a:avLst>
              <a:gd name="adj1" fmla="val 0"/>
            </a:avLst>
          </a:prstGeom>
          <a:noFill/>
          <a:ln w="19050" cap="flat" cmpd="sng">
            <a:solidFill>
              <a:schemeClr val="lt2"/>
            </a:solidFill>
            <a:prstDash val="solid"/>
            <a:round/>
            <a:headEnd type="none" w="med" len="med"/>
            <a:tailEnd type="oval" w="med" len="med"/>
          </a:ln>
        </p:spPr>
      </p:cxnSp>
      <p:sp>
        <p:nvSpPr>
          <p:cNvPr id="512" name="Google Shape;512;p38"/>
          <p:cNvSpPr txBox="1"/>
          <p:nvPr/>
        </p:nvSpPr>
        <p:spPr>
          <a:xfrm>
            <a:off x="8585500" y="4642200"/>
            <a:ext cx="415500" cy="288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vi-VN" sz="1500" dirty="0">
                <a:solidFill>
                  <a:schemeClr val="dk1"/>
                </a:solidFill>
                <a:latin typeface="Lexend"/>
                <a:ea typeface="Lexend"/>
                <a:cs typeface="Lexend"/>
                <a:sym typeface="Lexend"/>
              </a:rPr>
              <a:t>9</a:t>
            </a:r>
            <a:endParaRPr sz="1500" dirty="0">
              <a:solidFill>
                <a:schemeClr val="dk1"/>
              </a:solidFill>
              <a:latin typeface="Lexend"/>
              <a:ea typeface="Lexend"/>
              <a:cs typeface="Lexend"/>
              <a:sym typeface="Lexen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472"/>
        <p:cNvGrpSpPr/>
        <p:nvPr/>
      </p:nvGrpSpPr>
      <p:grpSpPr>
        <a:xfrm>
          <a:off x="0" y="0"/>
          <a:ext cx="0" cy="0"/>
          <a:chOff x="0" y="0"/>
          <a:chExt cx="0" cy="0"/>
        </a:xfrm>
      </p:grpSpPr>
      <p:sp>
        <p:nvSpPr>
          <p:cNvPr id="1473" name="Google Shape;1473;p11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of mind</a:t>
            </a:r>
            <a:endParaRPr/>
          </a:p>
        </p:txBody>
      </p:sp>
      <p:sp>
        <p:nvSpPr>
          <p:cNvPr id="1474" name="Google Shape;1474;p110"/>
          <p:cNvSpPr txBox="1">
            <a:spLocks noGrp="1"/>
          </p:cNvSpPr>
          <p:nvPr>
            <p:ph type="subTitle" idx="1"/>
          </p:nvPr>
        </p:nvSpPr>
        <p:spPr>
          <a:xfrm>
            <a:off x="2185575" y="2009825"/>
            <a:ext cx="524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Mercury the closest planet to the Sun and the smallest one in the Solar System? Note that it’s a bit larger than the Moon</a:t>
            </a:r>
            <a:endParaRPr/>
          </a:p>
        </p:txBody>
      </p:sp>
      <p:sp>
        <p:nvSpPr>
          <p:cNvPr id="1475" name="Google Shape;1475;p110"/>
          <p:cNvSpPr txBox="1">
            <a:spLocks noGrp="1"/>
          </p:cNvSpPr>
          <p:nvPr>
            <p:ph type="subTitle" idx="2"/>
          </p:nvPr>
        </p:nvSpPr>
        <p:spPr>
          <a:xfrm>
            <a:off x="2185575" y="3459225"/>
            <a:ext cx="5249100" cy="64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hot and has a poisonous atmosphere</a:t>
            </a:r>
            <a:endParaRPr/>
          </a:p>
        </p:txBody>
      </p:sp>
      <p:sp>
        <p:nvSpPr>
          <p:cNvPr id="1476" name="Google Shape;1476;p110"/>
          <p:cNvSpPr txBox="1">
            <a:spLocks noGrp="1"/>
          </p:cNvSpPr>
          <p:nvPr>
            <p:ph type="subTitle" idx="3"/>
          </p:nvPr>
        </p:nvSpPr>
        <p:spPr>
          <a:xfrm>
            <a:off x="2185575" y="16369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is important the theory of mind?</a:t>
            </a:r>
            <a:endParaRPr/>
          </a:p>
        </p:txBody>
      </p:sp>
      <p:sp>
        <p:nvSpPr>
          <p:cNvPr id="1477" name="Google Shape;1477;p110"/>
          <p:cNvSpPr/>
          <p:nvPr/>
        </p:nvSpPr>
        <p:spPr>
          <a:xfrm>
            <a:off x="1099413" y="14845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78" name="Google Shape;1478;p110"/>
          <p:cNvSpPr txBox="1">
            <a:spLocks noGrp="1"/>
          </p:cNvSpPr>
          <p:nvPr>
            <p:ph type="subTitle" idx="4"/>
          </p:nvPr>
        </p:nvSpPr>
        <p:spPr>
          <a:xfrm>
            <a:off x="2185575" y="3089325"/>
            <a:ext cx="5249100" cy="36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Understand the mind of humans</a:t>
            </a:r>
            <a:endParaRPr/>
          </a:p>
        </p:txBody>
      </p:sp>
      <p:sp>
        <p:nvSpPr>
          <p:cNvPr id="1479" name="Google Shape;1479;p110"/>
          <p:cNvSpPr/>
          <p:nvPr/>
        </p:nvSpPr>
        <p:spPr>
          <a:xfrm>
            <a:off x="1099713" y="2936925"/>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480" name="Google Shape;1480;p110"/>
          <p:cNvGrpSpPr/>
          <p:nvPr/>
        </p:nvGrpSpPr>
        <p:grpSpPr>
          <a:xfrm>
            <a:off x="1289325" y="1592852"/>
            <a:ext cx="337199" cy="500353"/>
            <a:chOff x="4003063" y="4027752"/>
            <a:chExt cx="337199" cy="500353"/>
          </a:xfrm>
        </p:grpSpPr>
        <p:sp>
          <p:nvSpPr>
            <p:cNvPr id="1481" name="Google Shape;1481;p110"/>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10"/>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10"/>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10"/>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0"/>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0"/>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0"/>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10"/>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10"/>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10"/>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0"/>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110"/>
          <p:cNvGrpSpPr/>
          <p:nvPr/>
        </p:nvGrpSpPr>
        <p:grpSpPr>
          <a:xfrm>
            <a:off x="1231994" y="3045434"/>
            <a:ext cx="452592" cy="499398"/>
            <a:chOff x="744557" y="4028134"/>
            <a:chExt cx="452592" cy="499398"/>
          </a:xfrm>
        </p:grpSpPr>
        <p:sp>
          <p:nvSpPr>
            <p:cNvPr id="1493" name="Google Shape;1493;p110"/>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10"/>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10"/>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10"/>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10"/>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501"/>
        <p:cNvGrpSpPr/>
        <p:nvPr/>
      </p:nvGrpSpPr>
      <p:grpSpPr>
        <a:xfrm>
          <a:off x="0" y="0"/>
          <a:ext cx="0" cy="0"/>
          <a:chOff x="0" y="0"/>
          <a:chExt cx="0" cy="0"/>
        </a:xfrm>
      </p:grpSpPr>
      <p:sp>
        <p:nvSpPr>
          <p:cNvPr id="1502" name="Google Shape;1502;p111"/>
          <p:cNvSpPr/>
          <p:nvPr/>
        </p:nvSpPr>
        <p:spPr>
          <a:xfrm>
            <a:off x="1297338"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3" name="Google Shape;1503;p111"/>
          <p:cNvSpPr/>
          <p:nvPr/>
        </p:nvSpPr>
        <p:spPr>
          <a:xfrm>
            <a:off x="7097463"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4" name="Google Shape;1504;p111"/>
          <p:cNvSpPr/>
          <p:nvPr/>
        </p:nvSpPr>
        <p:spPr>
          <a:xfrm>
            <a:off x="5164088"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5" name="Google Shape;1505;p111"/>
          <p:cNvSpPr/>
          <p:nvPr/>
        </p:nvSpPr>
        <p:spPr>
          <a:xfrm>
            <a:off x="3230713" y="2040000"/>
            <a:ext cx="716400" cy="7164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6" name="Google Shape;1506;p11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AI</a:t>
            </a:r>
            <a:endParaRPr/>
          </a:p>
        </p:txBody>
      </p:sp>
      <p:sp>
        <p:nvSpPr>
          <p:cNvPr id="1507" name="Google Shape;1507;p111"/>
          <p:cNvSpPr txBox="1"/>
          <p:nvPr/>
        </p:nvSpPr>
        <p:spPr>
          <a:xfrm flipH="1">
            <a:off x="713107" y="32226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508" name="Google Shape;1508;p111"/>
          <p:cNvSpPr txBox="1"/>
          <p:nvPr/>
        </p:nvSpPr>
        <p:spPr>
          <a:xfrm flipH="1">
            <a:off x="713109" y="36837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sp>
        <p:nvSpPr>
          <p:cNvPr id="1509" name="Google Shape;1509;p111"/>
          <p:cNvSpPr txBox="1"/>
          <p:nvPr/>
        </p:nvSpPr>
        <p:spPr>
          <a:xfrm flipH="1">
            <a:off x="2648517" y="32226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510" name="Google Shape;1510;p111"/>
          <p:cNvSpPr txBox="1"/>
          <p:nvPr/>
        </p:nvSpPr>
        <p:spPr>
          <a:xfrm flipH="1">
            <a:off x="2646481" y="36870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a:t>
            </a:r>
            <a:endParaRPr>
              <a:solidFill>
                <a:schemeClr val="dk1"/>
              </a:solidFill>
              <a:latin typeface="Lato"/>
              <a:ea typeface="Lato"/>
              <a:cs typeface="Lato"/>
              <a:sym typeface="Lato"/>
            </a:endParaRPr>
          </a:p>
        </p:txBody>
      </p:sp>
      <p:sp>
        <p:nvSpPr>
          <p:cNvPr id="1511" name="Google Shape;1511;p111"/>
          <p:cNvSpPr txBox="1"/>
          <p:nvPr/>
        </p:nvSpPr>
        <p:spPr>
          <a:xfrm flipH="1">
            <a:off x="4579859" y="3222603"/>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512" name="Google Shape;1512;p111"/>
          <p:cNvSpPr txBox="1"/>
          <p:nvPr/>
        </p:nvSpPr>
        <p:spPr>
          <a:xfrm flipH="1">
            <a:off x="4579853" y="3683700"/>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Despite being red, Mars is a very cold</a:t>
            </a:r>
            <a:endParaRPr>
              <a:solidFill>
                <a:schemeClr val="dk1"/>
              </a:solidFill>
              <a:latin typeface="Lato"/>
              <a:ea typeface="Lato"/>
              <a:cs typeface="Lato"/>
              <a:sym typeface="Lato"/>
            </a:endParaRPr>
          </a:p>
        </p:txBody>
      </p:sp>
      <p:sp>
        <p:nvSpPr>
          <p:cNvPr id="1513" name="Google Shape;1513;p111"/>
          <p:cNvSpPr txBox="1"/>
          <p:nvPr/>
        </p:nvSpPr>
        <p:spPr>
          <a:xfrm flipH="1">
            <a:off x="6513224" y="3222601"/>
            <a:ext cx="18849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000" b="1">
                <a:solidFill>
                  <a:schemeClr val="dk1"/>
                </a:solidFill>
                <a:latin typeface="Sora"/>
                <a:ea typeface="Sora"/>
                <a:cs typeface="Sora"/>
                <a:sym typeface="Sora"/>
              </a:rPr>
              <a:t>20XX</a:t>
            </a:r>
            <a:endParaRPr sz="2000" b="1">
              <a:solidFill>
                <a:schemeClr val="dk1"/>
              </a:solidFill>
              <a:latin typeface="Sora"/>
              <a:ea typeface="Sora"/>
              <a:cs typeface="Sora"/>
              <a:sym typeface="Sora"/>
            </a:endParaRPr>
          </a:p>
        </p:txBody>
      </p:sp>
      <p:sp>
        <p:nvSpPr>
          <p:cNvPr id="1514" name="Google Shape;1514;p111"/>
          <p:cNvSpPr txBox="1"/>
          <p:nvPr/>
        </p:nvSpPr>
        <p:spPr>
          <a:xfrm flipH="1">
            <a:off x="6513225" y="3687075"/>
            <a:ext cx="18849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Lato"/>
                <a:ea typeface="Lato"/>
                <a:cs typeface="Lato"/>
                <a:sym typeface="Lato"/>
              </a:rPr>
              <a:t>Jupiter is the biggest planet of them all</a:t>
            </a:r>
            <a:endParaRPr>
              <a:solidFill>
                <a:schemeClr val="dk1"/>
              </a:solidFill>
              <a:latin typeface="Lato"/>
              <a:ea typeface="Lato"/>
              <a:cs typeface="Lato"/>
              <a:sym typeface="Lato"/>
            </a:endParaRPr>
          </a:p>
        </p:txBody>
      </p:sp>
      <p:grpSp>
        <p:nvGrpSpPr>
          <p:cNvPr id="1515" name="Google Shape;1515;p111"/>
          <p:cNvGrpSpPr/>
          <p:nvPr/>
        </p:nvGrpSpPr>
        <p:grpSpPr>
          <a:xfrm>
            <a:off x="3338758" y="2148046"/>
            <a:ext cx="500353" cy="500326"/>
            <a:chOff x="3902108" y="2734934"/>
            <a:chExt cx="500353" cy="500326"/>
          </a:xfrm>
        </p:grpSpPr>
        <p:sp>
          <p:nvSpPr>
            <p:cNvPr id="1516" name="Google Shape;1516;p111"/>
            <p:cNvSpPr/>
            <p:nvPr/>
          </p:nvSpPr>
          <p:spPr>
            <a:xfrm>
              <a:off x="4108112" y="2999671"/>
              <a:ext cx="88073" cy="235589"/>
            </a:xfrm>
            <a:custGeom>
              <a:avLst/>
              <a:gdLst/>
              <a:ahLst/>
              <a:cxnLst/>
              <a:rect l="l" t="t" r="r" b="b"/>
              <a:pathLst>
                <a:path w="3227" h="8632" extrusionOk="0">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1"/>
            <p:cNvSpPr/>
            <p:nvPr/>
          </p:nvSpPr>
          <p:spPr>
            <a:xfrm>
              <a:off x="4137506" y="2882477"/>
              <a:ext cx="29394" cy="29394"/>
            </a:xfrm>
            <a:custGeom>
              <a:avLst/>
              <a:gdLst/>
              <a:ahLst/>
              <a:cxnLst/>
              <a:rect l="l" t="t" r="r" b="b"/>
              <a:pathLst>
                <a:path w="1077" h="1077" extrusionOk="0">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1"/>
            <p:cNvSpPr/>
            <p:nvPr/>
          </p:nvSpPr>
          <p:spPr>
            <a:xfrm>
              <a:off x="3902108" y="2734934"/>
              <a:ext cx="500353" cy="500326"/>
            </a:xfrm>
            <a:custGeom>
              <a:avLst/>
              <a:gdLst/>
              <a:ahLst/>
              <a:cxnLst/>
              <a:rect l="l" t="t" r="r" b="b"/>
              <a:pathLst>
                <a:path w="18333" h="18332" extrusionOk="0">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9" name="Google Shape;1519;p111"/>
          <p:cNvGrpSpPr/>
          <p:nvPr/>
        </p:nvGrpSpPr>
        <p:grpSpPr>
          <a:xfrm>
            <a:off x="5272122" y="2147991"/>
            <a:ext cx="500353" cy="500435"/>
            <a:chOff x="7791235" y="1480816"/>
            <a:chExt cx="500353" cy="500435"/>
          </a:xfrm>
        </p:grpSpPr>
        <p:sp>
          <p:nvSpPr>
            <p:cNvPr id="1520" name="Google Shape;1520;p111"/>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11"/>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1"/>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1"/>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1"/>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1"/>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11"/>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1"/>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1"/>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1"/>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1"/>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11"/>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11"/>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11"/>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11"/>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1"/>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111"/>
          <p:cNvGrpSpPr/>
          <p:nvPr/>
        </p:nvGrpSpPr>
        <p:grpSpPr>
          <a:xfrm>
            <a:off x="7229382" y="2148522"/>
            <a:ext cx="452592" cy="499398"/>
            <a:chOff x="744557" y="4028134"/>
            <a:chExt cx="452592" cy="499398"/>
          </a:xfrm>
        </p:grpSpPr>
        <p:sp>
          <p:nvSpPr>
            <p:cNvPr id="1537" name="Google Shape;1537;p111"/>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1"/>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1"/>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11"/>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11"/>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111"/>
          <p:cNvGrpSpPr/>
          <p:nvPr/>
        </p:nvGrpSpPr>
        <p:grpSpPr>
          <a:xfrm>
            <a:off x="1405381" y="2147979"/>
            <a:ext cx="500353" cy="500435"/>
            <a:chOff x="1505881" y="1480816"/>
            <a:chExt cx="500353" cy="500435"/>
          </a:xfrm>
        </p:grpSpPr>
        <p:sp>
          <p:nvSpPr>
            <p:cNvPr id="1543" name="Google Shape;1543;p111"/>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11"/>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11"/>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11"/>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11"/>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11"/>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11"/>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11"/>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11"/>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11"/>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11"/>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4" name="Google Shape;1554;p111"/>
          <p:cNvCxnSpPr>
            <a:stCxn id="1502" idx="2"/>
            <a:endCxn id="1505" idx="1"/>
          </p:cNvCxnSpPr>
          <p:nvPr/>
        </p:nvCxnSpPr>
        <p:spPr>
          <a:xfrm rot="-5400000">
            <a:off x="2264088" y="17896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555" name="Google Shape;1555;p111"/>
          <p:cNvCxnSpPr>
            <a:stCxn id="1505" idx="0"/>
            <a:endCxn id="1504" idx="1"/>
          </p:cNvCxnSpPr>
          <p:nvPr/>
        </p:nvCxnSpPr>
        <p:spPr>
          <a:xfrm rot="-5400000" flipH="1">
            <a:off x="4197463" y="14314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556" name="Google Shape;1556;p111"/>
          <p:cNvCxnSpPr>
            <a:stCxn id="1504" idx="2"/>
            <a:endCxn id="1503" idx="1"/>
          </p:cNvCxnSpPr>
          <p:nvPr/>
        </p:nvCxnSpPr>
        <p:spPr>
          <a:xfrm rot="-5400000">
            <a:off x="6130838" y="1789650"/>
            <a:ext cx="358200" cy="1575300"/>
          </a:xfrm>
          <a:prstGeom prst="bentConnector4">
            <a:avLst>
              <a:gd name="adj1" fmla="val -66478"/>
              <a:gd name="adj2" fmla="val 61365"/>
            </a:avLst>
          </a:prstGeom>
          <a:noFill/>
          <a:ln w="19050" cap="flat" cmpd="sng">
            <a:solidFill>
              <a:schemeClr val="lt2"/>
            </a:solidFill>
            <a:prstDash val="solid"/>
            <a:round/>
            <a:headEnd type="none" w="med" len="med"/>
            <a:tailEnd type="oval" w="med" len="med"/>
          </a:ln>
        </p:spPr>
      </p:cxnSp>
      <p:cxnSp>
        <p:nvCxnSpPr>
          <p:cNvPr id="1557" name="Google Shape;1557;p111"/>
          <p:cNvCxnSpPr>
            <a:stCxn id="1503" idx="0"/>
          </p:cNvCxnSpPr>
          <p:nvPr/>
        </p:nvCxnSpPr>
        <p:spPr>
          <a:xfrm rot="-5400000" flipH="1">
            <a:off x="8167713" y="1327950"/>
            <a:ext cx="390600" cy="1814700"/>
          </a:xfrm>
          <a:prstGeom prst="bentConnector4">
            <a:avLst>
              <a:gd name="adj1" fmla="val -60964"/>
              <a:gd name="adj2" fmla="val 59869"/>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561"/>
        <p:cNvGrpSpPr/>
        <p:nvPr/>
      </p:nvGrpSpPr>
      <p:grpSpPr>
        <a:xfrm>
          <a:off x="0" y="0"/>
          <a:ext cx="0" cy="0"/>
          <a:chOff x="0" y="0"/>
          <a:chExt cx="0" cy="0"/>
        </a:xfrm>
      </p:grpSpPr>
      <p:sp>
        <p:nvSpPr>
          <p:cNvPr id="1562" name="Google Shape;1562;p11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Parts and whole</a:t>
            </a:r>
            <a:endParaRPr/>
          </a:p>
        </p:txBody>
      </p:sp>
      <p:sp>
        <p:nvSpPr>
          <p:cNvPr id="1563" name="Google Shape;1563;p112"/>
          <p:cNvSpPr/>
          <p:nvPr/>
        </p:nvSpPr>
        <p:spPr>
          <a:xfrm>
            <a:off x="720025" y="2037324"/>
            <a:ext cx="1875300" cy="220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564" name="Google Shape;1564;p112"/>
          <p:cNvSpPr/>
          <p:nvPr/>
        </p:nvSpPr>
        <p:spPr>
          <a:xfrm>
            <a:off x="4783150" y="2037425"/>
            <a:ext cx="3640800" cy="68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has a beautiful name and is the second planet from the Sun</a:t>
            </a:r>
            <a:endParaRPr>
              <a:solidFill>
                <a:schemeClr val="dk1"/>
              </a:solidFill>
              <a:latin typeface="Lato"/>
              <a:ea typeface="Lato"/>
              <a:cs typeface="Lato"/>
              <a:sym typeface="Lato"/>
            </a:endParaRPr>
          </a:p>
        </p:txBody>
      </p:sp>
      <p:sp>
        <p:nvSpPr>
          <p:cNvPr id="1565" name="Google Shape;1565;p112"/>
          <p:cNvSpPr/>
          <p:nvPr/>
        </p:nvSpPr>
        <p:spPr>
          <a:xfrm>
            <a:off x="2751578" y="1533788"/>
            <a:ext cx="1875300" cy="421500"/>
          </a:xfrm>
          <a:prstGeom prst="rect">
            <a:avLst/>
          </a:prstGeom>
          <a:solidFill>
            <a:schemeClr val="lt2"/>
          </a:solidFill>
          <a:ln>
            <a:noFill/>
          </a:ln>
        </p:spPr>
        <p:txBody>
          <a:bodyPr spcFirstLastPara="1" wrap="square" lIns="54000" tIns="91425" rIns="54000"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Parts of the object</a:t>
            </a:r>
            <a:endParaRPr b="1">
              <a:solidFill>
                <a:schemeClr val="accent5"/>
              </a:solidFill>
              <a:latin typeface="Sora"/>
              <a:ea typeface="Sora"/>
              <a:cs typeface="Sora"/>
              <a:sym typeface="Sora"/>
            </a:endParaRPr>
          </a:p>
        </p:txBody>
      </p:sp>
      <p:sp>
        <p:nvSpPr>
          <p:cNvPr id="1566" name="Google Shape;1566;p112"/>
          <p:cNvSpPr/>
          <p:nvPr/>
        </p:nvSpPr>
        <p:spPr>
          <a:xfrm>
            <a:off x="2751600" y="2037424"/>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a:t>
            </a:r>
            <a:endParaRPr>
              <a:solidFill>
                <a:schemeClr val="dk1"/>
              </a:solidFill>
              <a:latin typeface="Lato"/>
              <a:ea typeface="Lato"/>
              <a:cs typeface="Lato"/>
              <a:sym typeface="Lato"/>
            </a:endParaRPr>
          </a:p>
        </p:txBody>
      </p:sp>
      <p:sp>
        <p:nvSpPr>
          <p:cNvPr id="1567" name="Google Shape;1567;p112"/>
          <p:cNvSpPr/>
          <p:nvPr/>
        </p:nvSpPr>
        <p:spPr>
          <a:xfrm>
            <a:off x="2751600" y="2491093"/>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Mars</a:t>
            </a:r>
            <a:endParaRPr>
              <a:solidFill>
                <a:schemeClr val="dk1"/>
              </a:solidFill>
              <a:latin typeface="Lato"/>
              <a:ea typeface="Lato"/>
              <a:cs typeface="Lato"/>
              <a:sym typeface="Lato"/>
            </a:endParaRPr>
          </a:p>
        </p:txBody>
      </p:sp>
      <p:sp>
        <p:nvSpPr>
          <p:cNvPr id="1568" name="Google Shape;1568;p112"/>
          <p:cNvSpPr/>
          <p:nvPr/>
        </p:nvSpPr>
        <p:spPr>
          <a:xfrm>
            <a:off x="2751600" y="2944763"/>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a:t>
            </a:r>
            <a:endParaRPr>
              <a:solidFill>
                <a:schemeClr val="dk1"/>
              </a:solidFill>
              <a:latin typeface="Lato"/>
              <a:ea typeface="Lato"/>
              <a:cs typeface="Lato"/>
              <a:sym typeface="Lato"/>
            </a:endParaRPr>
          </a:p>
        </p:txBody>
      </p:sp>
      <p:sp>
        <p:nvSpPr>
          <p:cNvPr id="1569" name="Google Shape;1569;p112"/>
          <p:cNvSpPr/>
          <p:nvPr/>
        </p:nvSpPr>
        <p:spPr>
          <a:xfrm>
            <a:off x="2751600" y="3398432"/>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a:t>
            </a:r>
            <a:endParaRPr>
              <a:solidFill>
                <a:schemeClr val="dk1"/>
              </a:solidFill>
              <a:latin typeface="Lato"/>
              <a:ea typeface="Lato"/>
              <a:cs typeface="Lato"/>
              <a:sym typeface="Lato"/>
            </a:endParaRPr>
          </a:p>
        </p:txBody>
      </p:sp>
      <p:sp>
        <p:nvSpPr>
          <p:cNvPr id="1570" name="Google Shape;1570;p112"/>
          <p:cNvSpPr/>
          <p:nvPr/>
        </p:nvSpPr>
        <p:spPr>
          <a:xfrm>
            <a:off x="2751600" y="3852101"/>
            <a:ext cx="1875300" cy="39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Jupiter</a:t>
            </a:r>
            <a:endParaRPr>
              <a:solidFill>
                <a:schemeClr val="dk1"/>
              </a:solidFill>
              <a:latin typeface="Lato"/>
              <a:ea typeface="Lato"/>
              <a:cs typeface="Lato"/>
              <a:sym typeface="Lato"/>
            </a:endParaRPr>
          </a:p>
        </p:txBody>
      </p:sp>
      <p:sp>
        <p:nvSpPr>
          <p:cNvPr id="1571" name="Google Shape;1571;p112"/>
          <p:cNvSpPr/>
          <p:nvPr/>
        </p:nvSpPr>
        <p:spPr>
          <a:xfrm>
            <a:off x="720000" y="1533788"/>
            <a:ext cx="1875300" cy="421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The whole object</a:t>
            </a:r>
            <a:endParaRPr b="1">
              <a:solidFill>
                <a:schemeClr val="accent5"/>
              </a:solidFill>
              <a:latin typeface="Sora"/>
              <a:ea typeface="Sora"/>
              <a:cs typeface="Sora"/>
              <a:sym typeface="Sora"/>
            </a:endParaRPr>
          </a:p>
        </p:txBody>
      </p:sp>
      <p:sp>
        <p:nvSpPr>
          <p:cNvPr id="1572" name="Google Shape;1572;p112"/>
          <p:cNvSpPr/>
          <p:nvPr/>
        </p:nvSpPr>
        <p:spPr>
          <a:xfrm>
            <a:off x="4783144" y="1533788"/>
            <a:ext cx="3640800" cy="438300"/>
          </a:xfrm>
          <a:prstGeom prst="rect">
            <a:avLst/>
          </a:prstGeom>
          <a:solidFill>
            <a:schemeClr val="lt2"/>
          </a:solidFill>
          <a:ln>
            <a:noFill/>
          </a:ln>
        </p:spPr>
        <p:txBody>
          <a:bodyPr spcFirstLastPara="1" wrap="square" lIns="0" tIns="91425" rIns="0"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What happens if the parts are missing?</a:t>
            </a:r>
            <a:endParaRPr b="1">
              <a:solidFill>
                <a:schemeClr val="accent5"/>
              </a:solidFill>
              <a:latin typeface="Sora"/>
              <a:ea typeface="Sora"/>
              <a:cs typeface="Sora"/>
              <a:sym typeface="Sora"/>
            </a:endParaRPr>
          </a:p>
        </p:txBody>
      </p:sp>
      <p:sp>
        <p:nvSpPr>
          <p:cNvPr id="1573" name="Google Shape;1573;p112"/>
          <p:cNvSpPr/>
          <p:nvPr/>
        </p:nvSpPr>
        <p:spPr>
          <a:xfrm>
            <a:off x="4783175" y="3563200"/>
            <a:ext cx="3640800" cy="68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Saturn is a gas giant and has several rings. It’s composed of hydrogen and helium</a:t>
            </a:r>
            <a:endParaRPr>
              <a:solidFill>
                <a:schemeClr val="dk1"/>
              </a:solidFill>
              <a:latin typeface="Lato"/>
              <a:ea typeface="Lato"/>
              <a:cs typeface="Lato"/>
              <a:sym typeface="Lato"/>
            </a:endParaRPr>
          </a:p>
        </p:txBody>
      </p:sp>
      <p:sp>
        <p:nvSpPr>
          <p:cNvPr id="1574" name="Google Shape;1574;p112"/>
          <p:cNvSpPr/>
          <p:nvPr/>
        </p:nvSpPr>
        <p:spPr>
          <a:xfrm>
            <a:off x="4783150" y="3106776"/>
            <a:ext cx="3640800" cy="391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b="1">
                <a:solidFill>
                  <a:schemeClr val="accent5"/>
                </a:solidFill>
                <a:latin typeface="Sora"/>
                <a:ea typeface="Sora"/>
                <a:cs typeface="Sora"/>
                <a:sym typeface="Sora"/>
              </a:rPr>
              <a:t>What’s the function of the parts?</a:t>
            </a:r>
            <a:endParaRPr b="1">
              <a:solidFill>
                <a:schemeClr val="accent5"/>
              </a:solidFill>
              <a:latin typeface="Sora"/>
              <a:ea typeface="Sora"/>
              <a:cs typeface="Sora"/>
              <a:sym typeface="Sora"/>
            </a:endParaRPr>
          </a:p>
        </p:txBody>
      </p:sp>
      <p:cxnSp>
        <p:nvCxnSpPr>
          <p:cNvPr id="1575" name="Google Shape;1575;p112"/>
          <p:cNvCxnSpPr>
            <a:stCxn id="1571" idx="3"/>
            <a:endCxn id="1565" idx="1"/>
          </p:cNvCxnSpPr>
          <p:nvPr/>
        </p:nvCxnSpPr>
        <p:spPr>
          <a:xfrm>
            <a:off x="2595300" y="1744538"/>
            <a:ext cx="156300" cy="0"/>
          </a:xfrm>
          <a:prstGeom prst="straightConnector1">
            <a:avLst/>
          </a:prstGeom>
          <a:noFill/>
          <a:ln w="19050" cap="flat" cmpd="sng">
            <a:solidFill>
              <a:schemeClr val="lt2"/>
            </a:solidFill>
            <a:prstDash val="solid"/>
            <a:round/>
            <a:headEnd type="none" w="med" len="med"/>
            <a:tailEnd type="oval" w="med" len="med"/>
          </a:ln>
        </p:spPr>
      </p:cxnSp>
      <p:cxnSp>
        <p:nvCxnSpPr>
          <p:cNvPr id="1576" name="Google Shape;1576;p112"/>
          <p:cNvCxnSpPr>
            <a:stCxn id="1565" idx="3"/>
            <a:endCxn id="1572" idx="1"/>
          </p:cNvCxnSpPr>
          <p:nvPr/>
        </p:nvCxnSpPr>
        <p:spPr>
          <a:xfrm>
            <a:off x="4626878" y="1744538"/>
            <a:ext cx="156300" cy="8400"/>
          </a:xfrm>
          <a:prstGeom prst="straightConnector1">
            <a:avLst/>
          </a:prstGeom>
          <a:noFill/>
          <a:ln w="19050" cap="flat" cmpd="sng">
            <a:solidFill>
              <a:schemeClr val="lt2"/>
            </a:solidFill>
            <a:prstDash val="solid"/>
            <a:round/>
            <a:headEnd type="none" w="med" len="med"/>
            <a:tailEnd type="oval" w="med" len="med"/>
          </a:ln>
        </p:spPr>
      </p:cxnSp>
      <p:cxnSp>
        <p:nvCxnSpPr>
          <p:cNvPr id="1577" name="Google Shape;1577;p112"/>
          <p:cNvCxnSpPr>
            <a:stCxn id="1564" idx="2"/>
            <a:endCxn id="1574" idx="0"/>
          </p:cNvCxnSpPr>
          <p:nvPr/>
        </p:nvCxnSpPr>
        <p:spPr>
          <a:xfrm>
            <a:off x="6603550" y="2717525"/>
            <a:ext cx="0" cy="389400"/>
          </a:xfrm>
          <a:prstGeom prst="straightConnector1">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581"/>
        <p:cNvGrpSpPr/>
        <p:nvPr/>
      </p:nvGrpSpPr>
      <p:grpSpPr>
        <a:xfrm>
          <a:off x="0" y="0"/>
          <a:ext cx="0" cy="0"/>
          <a:chOff x="0" y="0"/>
          <a:chExt cx="0" cy="0"/>
        </a:xfrm>
      </p:grpSpPr>
      <p:sp>
        <p:nvSpPr>
          <p:cNvPr id="1582" name="Google Shape;1582;p1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domestic AI</a:t>
            </a:r>
            <a:endParaRPr/>
          </a:p>
        </p:txBody>
      </p:sp>
      <p:sp>
        <p:nvSpPr>
          <p:cNvPr id="1583" name="Google Shape;1583;p113"/>
          <p:cNvSpPr txBox="1"/>
          <p:nvPr/>
        </p:nvSpPr>
        <p:spPr>
          <a:xfrm>
            <a:off x="5643550" y="3883625"/>
            <a:ext cx="27873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Lato"/>
                <a:ea typeface="Lato"/>
                <a:cs typeface="Lato"/>
                <a:sym typeface="Lato"/>
              </a:rPr>
              <a:t>Follow the link in the graph to modify its data and then paste the new one here. </a:t>
            </a:r>
            <a:r>
              <a:rPr lang="en" sz="10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Lato"/>
              <a:ea typeface="Lato"/>
              <a:cs typeface="Lato"/>
              <a:sym typeface="Lato"/>
            </a:endParaRPr>
          </a:p>
        </p:txBody>
      </p:sp>
      <p:sp>
        <p:nvSpPr>
          <p:cNvPr id="1584" name="Google Shape;1584;p113"/>
          <p:cNvSpPr txBox="1"/>
          <p:nvPr/>
        </p:nvSpPr>
        <p:spPr>
          <a:xfrm>
            <a:off x="5643550" y="1804025"/>
            <a:ext cx="2738400" cy="51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Sora"/>
                <a:ea typeface="Sora"/>
                <a:cs typeface="Sora"/>
                <a:sym typeface="Sora"/>
              </a:rPr>
              <a:t>Evolution</a:t>
            </a:r>
            <a:endParaRPr sz="2000" b="1">
              <a:solidFill>
                <a:schemeClr val="dk1"/>
              </a:solidFill>
              <a:latin typeface="Sora"/>
              <a:ea typeface="Sora"/>
              <a:cs typeface="Sora"/>
              <a:sym typeface="Sora"/>
            </a:endParaRPr>
          </a:p>
        </p:txBody>
      </p:sp>
      <p:sp>
        <p:nvSpPr>
          <p:cNvPr id="1585" name="Google Shape;1585;p113"/>
          <p:cNvSpPr txBox="1"/>
          <p:nvPr/>
        </p:nvSpPr>
        <p:spPr>
          <a:xfrm>
            <a:off x="5643550" y="2320925"/>
            <a:ext cx="2738400" cy="135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closest planet to the Sun and the smallest one in the entire Solar System. This planet’s name has nothing to do with the liquid metal</a:t>
            </a:r>
            <a:endParaRPr>
              <a:solidFill>
                <a:schemeClr val="dk1"/>
              </a:solidFill>
              <a:latin typeface="Lato"/>
              <a:ea typeface="Lato"/>
              <a:cs typeface="Lato"/>
              <a:sym typeface="Lato"/>
            </a:endParaRPr>
          </a:p>
        </p:txBody>
      </p:sp>
      <p:sp>
        <p:nvSpPr>
          <p:cNvPr id="1586" name="Google Shape;1586;p113"/>
          <p:cNvSpPr/>
          <p:nvPr/>
        </p:nvSpPr>
        <p:spPr>
          <a:xfrm>
            <a:off x="5754193" y="1505801"/>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7" name="Google Shape;1587;p113" title="Gráfico">
            <a:hlinkClick r:id="rId4"/>
          </p:cNvPr>
          <p:cNvPicPr preferRelativeResize="0"/>
          <p:nvPr/>
        </p:nvPicPr>
        <p:blipFill>
          <a:blip r:embed="rId5">
            <a:alphaModFix/>
          </a:blip>
          <a:stretch>
            <a:fillRect/>
          </a:stretch>
        </p:blipFill>
        <p:spPr>
          <a:xfrm>
            <a:off x="981900" y="1474925"/>
            <a:ext cx="4317401" cy="303769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591"/>
        <p:cNvGrpSpPr/>
        <p:nvPr/>
      </p:nvGrpSpPr>
      <p:grpSpPr>
        <a:xfrm>
          <a:off x="0" y="0"/>
          <a:ext cx="0" cy="0"/>
          <a:chOff x="0" y="0"/>
          <a:chExt cx="0" cy="0"/>
        </a:xfrm>
      </p:grpSpPr>
      <p:sp>
        <p:nvSpPr>
          <p:cNvPr id="1592" name="Google Shape;1592;p114"/>
          <p:cNvSpPr txBox="1"/>
          <p:nvPr/>
        </p:nvSpPr>
        <p:spPr>
          <a:xfrm flipH="1">
            <a:off x="6280800" y="1496650"/>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Sora"/>
                <a:ea typeface="Sora"/>
                <a:cs typeface="Sora"/>
                <a:sym typeface="Sora"/>
              </a:rPr>
              <a:t>Universities</a:t>
            </a:r>
            <a:endParaRPr sz="2000" b="1">
              <a:solidFill>
                <a:schemeClr val="dk1"/>
              </a:solidFill>
              <a:latin typeface="Sora"/>
              <a:ea typeface="Sora"/>
              <a:cs typeface="Sora"/>
              <a:sym typeface="Sora"/>
            </a:endParaRPr>
          </a:p>
        </p:txBody>
      </p:sp>
      <p:sp>
        <p:nvSpPr>
          <p:cNvPr id="1593" name="Google Shape;1593;p1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is AI being studied</a:t>
            </a:r>
            <a:endParaRPr/>
          </a:p>
        </p:txBody>
      </p:sp>
      <p:sp>
        <p:nvSpPr>
          <p:cNvPr id="1594" name="Google Shape;1594;p114"/>
          <p:cNvSpPr txBox="1"/>
          <p:nvPr/>
        </p:nvSpPr>
        <p:spPr>
          <a:xfrm flipH="1">
            <a:off x="6280812" y="1805914"/>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Venus is the second planet from the Sun</a:t>
            </a:r>
            <a:endParaRPr>
              <a:solidFill>
                <a:schemeClr val="dk1"/>
              </a:solidFill>
              <a:latin typeface="Lato"/>
              <a:ea typeface="Lato"/>
              <a:cs typeface="Lato"/>
              <a:sym typeface="Lato"/>
            </a:endParaRPr>
          </a:p>
        </p:txBody>
      </p:sp>
      <p:grpSp>
        <p:nvGrpSpPr>
          <p:cNvPr id="1595" name="Google Shape;1595;p114"/>
          <p:cNvGrpSpPr/>
          <p:nvPr/>
        </p:nvGrpSpPr>
        <p:grpSpPr>
          <a:xfrm>
            <a:off x="804291" y="1496643"/>
            <a:ext cx="4919741" cy="2620545"/>
            <a:chOff x="233350" y="949250"/>
            <a:chExt cx="7137300" cy="3802300"/>
          </a:xfrm>
        </p:grpSpPr>
        <p:sp>
          <p:nvSpPr>
            <p:cNvPr id="1596" name="Google Shape;1596;p11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1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1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1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1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1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1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1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1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1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1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1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1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1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1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1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1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1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1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1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1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1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1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1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1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1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1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1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1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1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1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1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1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1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1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1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1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1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1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1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1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1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1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1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1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1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1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1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1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1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1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7" name="Google Shape;1647;p114"/>
          <p:cNvSpPr txBox="1"/>
          <p:nvPr/>
        </p:nvSpPr>
        <p:spPr>
          <a:xfrm flipH="1">
            <a:off x="6280800" y="2857625"/>
            <a:ext cx="2143200"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b="1">
                <a:solidFill>
                  <a:schemeClr val="dk1"/>
                </a:solidFill>
                <a:latin typeface="Sora"/>
                <a:ea typeface="Sora"/>
                <a:cs typeface="Sora"/>
                <a:sym typeface="Sora"/>
              </a:rPr>
              <a:t>Institutions</a:t>
            </a:r>
            <a:endParaRPr sz="2000" b="1">
              <a:solidFill>
                <a:schemeClr val="dk1"/>
              </a:solidFill>
              <a:latin typeface="Sora"/>
              <a:ea typeface="Sora"/>
              <a:cs typeface="Sora"/>
              <a:sym typeface="Sora"/>
            </a:endParaRPr>
          </a:p>
        </p:txBody>
      </p:sp>
      <p:sp>
        <p:nvSpPr>
          <p:cNvPr id="1648" name="Google Shape;1648;p114"/>
          <p:cNvSpPr txBox="1"/>
          <p:nvPr/>
        </p:nvSpPr>
        <p:spPr>
          <a:xfrm flipH="1">
            <a:off x="6280812" y="3166889"/>
            <a:ext cx="2143200" cy="57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Lato"/>
                <a:ea typeface="Lato"/>
                <a:cs typeface="Lato"/>
                <a:sym typeface="Lato"/>
              </a:rPr>
              <a:t>Mercury is the first planet from the Sun</a:t>
            </a:r>
            <a:endParaRPr>
              <a:solidFill>
                <a:schemeClr val="dk1"/>
              </a:solidFill>
              <a:latin typeface="Lato"/>
              <a:ea typeface="Lato"/>
              <a:cs typeface="Lato"/>
              <a:sym typeface="Lato"/>
            </a:endParaRPr>
          </a:p>
        </p:txBody>
      </p:sp>
      <p:sp>
        <p:nvSpPr>
          <p:cNvPr id="1649" name="Google Shape;1649;p114"/>
          <p:cNvSpPr/>
          <p:nvPr/>
        </p:nvSpPr>
        <p:spPr>
          <a:xfrm>
            <a:off x="6028493" y="1496651"/>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14"/>
          <p:cNvSpPr/>
          <p:nvPr/>
        </p:nvSpPr>
        <p:spPr>
          <a:xfrm>
            <a:off x="6028493" y="2857626"/>
            <a:ext cx="252300" cy="2523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14"/>
          <p:cNvSpPr/>
          <p:nvPr/>
        </p:nvSpPr>
        <p:spPr>
          <a:xfrm>
            <a:off x="1465473" y="20978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14"/>
          <p:cNvSpPr/>
          <p:nvPr/>
        </p:nvSpPr>
        <p:spPr>
          <a:xfrm>
            <a:off x="1057923" y="22314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4"/>
          <p:cNvSpPr/>
          <p:nvPr/>
        </p:nvSpPr>
        <p:spPr>
          <a:xfrm>
            <a:off x="2822198" y="18726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14"/>
          <p:cNvSpPr/>
          <p:nvPr/>
        </p:nvSpPr>
        <p:spPr>
          <a:xfrm>
            <a:off x="1431323" y="16932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14"/>
          <p:cNvSpPr/>
          <p:nvPr/>
        </p:nvSpPr>
        <p:spPr>
          <a:xfrm>
            <a:off x="4723898" y="2410850"/>
            <a:ext cx="179400" cy="1794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14"/>
          <p:cNvSpPr/>
          <p:nvPr/>
        </p:nvSpPr>
        <p:spPr>
          <a:xfrm>
            <a:off x="1873023" y="2052050"/>
            <a:ext cx="179400" cy="179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660"/>
        <p:cNvGrpSpPr/>
        <p:nvPr/>
      </p:nvGrpSpPr>
      <p:grpSpPr>
        <a:xfrm>
          <a:off x="0" y="0"/>
          <a:ext cx="0" cy="0"/>
          <a:chOff x="0" y="0"/>
          <a:chExt cx="0" cy="0"/>
        </a:xfrm>
      </p:grpSpPr>
      <p:sp>
        <p:nvSpPr>
          <p:cNvPr id="1661" name="Google Shape;1661;p115"/>
          <p:cNvSpPr txBox="1">
            <a:spLocks noGrp="1"/>
          </p:cNvSpPr>
          <p:nvPr>
            <p:ph type="title"/>
          </p:nvPr>
        </p:nvSpPr>
        <p:spPr>
          <a:xfrm>
            <a:off x="720000" y="1784150"/>
            <a:ext cx="3597900" cy="6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Mockups</a:t>
            </a:r>
            <a:endParaRPr/>
          </a:p>
        </p:txBody>
      </p:sp>
      <p:sp>
        <p:nvSpPr>
          <p:cNvPr id="1662" name="Google Shape;1662;p115"/>
          <p:cNvSpPr txBox="1">
            <a:spLocks noGrp="1"/>
          </p:cNvSpPr>
          <p:nvPr>
            <p:ph type="subTitle" idx="1"/>
          </p:nvPr>
        </p:nvSpPr>
        <p:spPr>
          <a:xfrm>
            <a:off x="720000" y="2449450"/>
            <a:ext cx="3597900" cy="9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grpSp>
        <p:nvGrpSpPr>
          <p:cNvPr id="1663" name="Google Shape;1663;p115"/>
          <p:cNvGrpSpPr/>
          <p:nvPr/>
        </p:nvGrpSpPr>
        <p:grpSpPr>
          <a:xfrm>
            <a:off x="4944530" y="1323607"/>
            <a:ext cx="3432984" cy="2496295"/>
            <a:chOff x="331763" y="414153"/>
            <a:chExt cx="6903246" cy="5019697"/>
          </a:xfrm>
        </p:grpSpPr>
        <p:sp>
          <p:nvSpPr>
            <p:cNvPr id="1664" name="Google Shape;1664;p11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1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1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1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68" name="Google Shape;1668;p115"/>
          <p:cNvPicPr preferRelativeResize="0"/>
          <p:nvPr/>
        </p:nvPicPr>
        <p:blipFill rotWithShape="1">
          <a:blip r:embed="rId3">
            <a:alphaModFix/>
          </a:blip>
          <a:srcRect l="3891" r="3882"/>
          <a:stretch/>
        </p:blipFill>
        <p:spPr>
          <a:xfrm>
            <a:off x="5036428" y="1415833"/>
            <a:ext cx="3249110" cy="1981719"/>
          </a:xfrm>
          <a:prstGeom prst="rect">
            <a:avLst/>
          </a:prstGeom>
          <a:noFill/>
          <a:ln>
            <a:noFill/>
          </a:ln>
        </p:spPr>
      </p:pic>
      <p:sp>
        <p:nvSpPr>
          <p:cNvPr id="1669" name="Google Shape;1669;p115"/>
          <p:cNvSpPr/>
          <p:nvPr/>
        </p:nvSpPr>
        <p:spPr>
          <a:xfrm>
            <a:off x="4464610" y="1927043"/>
            <a:ext cx="1101924" cy="2102546"/>
          </a:xfrm>
          <a:custGeom>
            <a:avLst/>
            <a:gdLst/>
            <a:ahLst/>
            <a:cxnLst/>
            <a:rect l="l" t="t" r="r" b="b"/>
            <a:pathLst>
              <a:path w="84552" h="161331" extrusionOk="0">
                <a:moveTo>
                  <a:pt x="1" y="1"/>
                </a:moveTo>
                <a:lnTo>
                  <a:pt x="1" y="161331"/>
                </a:lnTo>
                <a:lnTo>
                  <a:pt x="84551" y="161331"/>
                </a:lnTo>
                <a:lnTo>
                  <a:pt x="84551" y="1"/>
                </a:lnTo>
                <a:close/>
              </a:path>
            </a:pathLst>
          </a:custGeom>
          <a:solidFill>
            <a:srgbClr val="C2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115"/>
          <p:cNvGrpSpPr/>
          <p:nvPr/>
        </p:nvGrpSpPr>
        <p:grpSpPr>
          <a:xfrm>
            <a:off x="4408444" y="1806239"/>
            <a:ext cx="1214752" cy="2465737"/>
            <a:chOff x="5186401" y="494525"/>
            <a:chExt cx="1834973" cy="3724678"/>
          </a:xfrm>
        </p:grpSpPr>
        <p:sp>
          <p:nvSpPr>
            <p:cNvPr id="1671" name="Google Shape;1671;p115"/>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15"/>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73" name="Google Shape;1673;p115"/>
          <p:cNvPicPr preferRelativeResize="0"/>
          <p:nvPr/>
        </p:nvPicPr>
        <p:blipFill rotWithShape="1">
          <a:blip r:embed="rId4">
            <a:alphaModFix/>
          </a:blip>
          <a:srcRect l="3419" r="3410"/>
          <a:stretch/>
        </p:blipFill>
        <p:spPr>
          <a:xfrm>
            <a:off x="4464615" y="1927046"/>
            <a:ext cx="1101894" cy="2102525"/>
          </a:xfrm>
          <a:prstGeom prst="rect">
            <a:avLst/>
          </a:prstGeom>
          <a:noFill/>
          <a:ln>
            <a:noFill/>
          </a:ln>
        </p:spPr>
      </p:pic>
      <p:cxnSp>
        <p:nvCxnSpPr>
          <p:cNvPr id="1674" name="Google Shape;1674;p115"/>
          <p:cNvCxnSpPr>
            <a:endCxn id="1668" idx="0"/>
          </p:cNvCxnSpPr>
          <p:nvPr/>
        </p:nvCxnSpPr>
        <p:spPr>
          <a:xfrm rot="-5400000" flipH="1">
            <a:off x="5213783" y="-31367"/>
            <a:ext cx="1721100" cy="1173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75" name="Google Shape;1675;p115"/>
          <p:cNvCxnSpPr>
            <a:endCxn id="1673" idx="2"/>
          </p:cNvCxnSpPr>
          <p:nvPr/>
        </p:nvCxnSpPr>
        <p:spPr>
          <a:xfrm flipH="1">
            <a:off x="5015563" y="3940771"/>
            <a:ext cx="4362600" cy="88800"/>
          </a:xfrm>
          <a:prstGeom prst="bentConnector4">
            <a:avLst>
              <a:gd name="adj1" fmla="val 43686"/>
              <a:gd name="adj2" fmla="val 368159"/>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679"/>
        <p:cNvGrpSpPr/>
        <p:nvPr/>
      </p:nvGrpSpPr>
      <p:grpSpPr>
        <a:xfrm>
          <a:off x="0" y="0"/>
          <a:ext cx="0" cy="0"/>
          <a:chOff x="0" y="0"/>
          <a:chExt cx="0" cy="0"/>
        </a:xfrm>
      </p:grpSpPr>
      <p:sp>
        <p:nvSpPr>
          <p:cNvPr id="1680" name="Google Shape;1680;p116"/>
          <p:cNvSpPr txBox="1">
            <a:spLocks noGrp="1"/>
          </p:cNvSpPr>
          <p:nvPr>
            <p:ph type="title"/>
          </p:nvPr>
        </p:nvSpPr>
        <p:spPr>
          <a:xfrm>
            <a:off x="713264" y="685100"/>
            <a:ext cx="4629300" cy="1058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Thanks!</a:t>
            </a:r>
            <a:endParaRPr/>
          </a:p>
        </p:txBody>
      </p:sp>
      <p:sp>
        <p:nvSpPr>
          <p:cNvPr id="1681" name="Google Shape;1681;p116"/>
          <p:cNvSpPr txBox="1">
            <a:spLocks noGrp="1"/>
          </p:cNvSpPr>
          <p:nvPr>
            <p:ph type="subTitle" idx="1"/>
          </p:nvPr>
        </p:nvSpPr>
        <p:spPr>
          <a:xfrm>
            <a:off x="713225" y="1722730"/>
            <a:ext cx="4629300" cy="110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Do you have any questions?</a:t>
            </a:r>
            <a:endParaRPr b="1"/>
          </a:p>
          <a:p>
            <a:pPr marL="0" lvl="0" indent="0" algn="r" rtl="0">
              <a:spcBef>
                <a:spcPts val="0"/>
              </a:spcBef>
              <a:spcAft>
                <a:spcPts val="0"/>
              </a:spcAft>
              <a:buNone/>
            </a:pPr>
            <a:r>
              <a:rPr lang="en"/>
              <a:t>youremail@freepik.com</a:t>
            </a:r>
            <a:endParaRPr/>
          </a:p>
          <a:p>
            <a:pPr marL="0" lvl="0" indent="0" algn="r" rtl="0">
              <a:spcBef>
                <a:spcPts val="0"/>
              </a:spcBef>
              <a:spcAft>
                <a:spcPts val="0"/>
              </a:spcAft>
              <a:buNone/>
            </a:pPr>
            <a:r>
              <a:rPr lang="en"/>
              <a:t>+34 654 321 432</a:t>
            </a:r>
            <a:endParaRPr/>
          </a:p>
          <a:p>
            <a:pPr marL="0" lvl="0" indent="0" algn="r" rtl="0">
              <a:spcBef>
                <a:spcPts val="0"/>
              </a:spcBef>
              <a:spcAft>
                <a:spcPts val="0"/>
              </a:spcAft>
              <a:buNone/>
            </a:pPr>
            <a:r>
              <a:rPr lang="en"/>
              <a:t>yourwebsite.com</a:t>
            </a:r>
            <a:endParaRPr/>
          </a:p>
        </p:txBody>
      </p:sp>
      <p:sp>
        <p:nvSpPr>
          <p:cNvPr id="1682" name="Google Shape;1682;p116"/>
          <p:cNvSpPr txBox="1"/>
          <p:nvPr/>
        </p:nvSpPr>
        <p:spPr>
          <a:xfrm>
            <a:off x="713275" y="4233700"/>
            <a:ext cx="4629300" cy="260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Lato"/>
                <a:ea typeface="Lato"/>
                <a:cs typeface="Lato"/>
                <a:sym typeface="Lato"/>
              </a:rPr>
              <a:t>Please keep this slide for attribution</a:t>
            </a:r>
            <a:endParaRPr sz="1200">
              <a:solidFill>
                <a:schemeClr val="dk1"/>
              </a:solidFill>
              <a:latin typeface="Lato"/>
              <a:ea typeface="Lato"/>
              <a:cs typeface="Lato"/>
              <a:sym typeface="Lato"/>
            </a:endParaRPr>
          </a:p>
        </p:txBody>
      </p:sp>
      <p:grpSp>
        <p:nvGrpSpPr>
          <p:cNvPr id="1683" name="Google Shape;1683;p116"/>
          <p:cNvGrpSpPr/>
          <p:nvPr/>
        </p:nvGrpSpPr>
        <p:grpSpPr>
          <a:xfrm>
            <a:off x="6034854" y="1343530"/>
            <a:ext cx="2894210" cy="2843761"/>
            <a:chOff x="5970625" y="1743798"/>
            <a:chExt cx="2272821" cy="2233203"/>
          </a:xfrm>
        </p:grpSpPr>
        <p:sp>
          <p:nvSpPr>
            <p:cNvPr id="1684" name="Google Shape;1684;p116"/>
            <p:cNvSpPr/>
            <p:nvPr/>
          </p:nvSpPr>
          <p:spPr>
            <a:xfrm>
              <a:off x="5970625" y="1743798"/>
              <a:ext cx="2233096" cy="2233203"/>
            </a:xfrm>
            <a:custGeom>
              <a:avLst/>
              <a:gdLst/>
              <a:ahLst/>
              <a:cxnLst/>
              <a:rect l="l" t="t" r="r" b="b"/>
              <a:pathLst>
                <a:path w="43058" h="43058" extrusionOk="0">
                  <a:moveTo>
                    <a:pt x="43058" y="21529"/>
                  </a:moveTo>
                  <a:cubicBezTo>
                    <a:pt x="43058" y="33419"/>
                    <a:pt x="33419" y="43058"/>
                    <a:pt x="21529" y="43058"/>
                  </a:cubicBezTo>
                  <a:cubicBezTo>
                    <a:pt x="9640" y="43058"/>
                    <a:pt x="0" y="33419"/>
                    <a:pt x="0" y="21529"/>
                  </a:cubicBezTo>
                  <a:cubicBezTo>
                    <a:pt x="0" y="9640"/>
                    <a:pt x="9640" y="0"/>
                    <a:pt x="21529" y="0"/>
                  </a:cubicBezTo>
                  <a:cubicBezTo>
                    <a:pt x="33419" y="0"/>
                    <a:pt x="43058" y="9640"/>
                    <a:pt x="43058" y="215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16"/>
            <p:cNvSpPr/>
            <p:nvPr/>
          </p:nvSpPr>
          <p:spPr>
            <a:xfrm>
              <a:off x="8039522" y="2569044"/>
              <a:ext cx="203923" cy="204504"/>
            </a:xfrm>
            <a:custGeom>
              <a:avLst/>
              <a:gdLst/>
              <a:ahLst/>
              <a:cxnLst/>
              <a:rect l="l" t="t" r="r" b="b"/>
              <a:pathLst>
                <a:path w="3932" h="3943" extrusionOk="0">
                  <a:moveTo>
                    <a:pt x="3713" y="3931"/>
                  </a:moveTo>
                  <a:cubicBezTo>
                    <a:pt x="3598" y="3931"/>
                    <a:pt x="3500" y="3833"/>
                    <a:pt x="3500" y="3712"/>
                  </a:cubicBezTo>
                  <a:cubicBezTo>
                    <a:pt x="3500" y="1905"/>
                    <a:pt x="2032" y="432"/>
                    <a:pt x="219" y="432"/>
                  </a:cubicBezTo>
                  <a:cubicBezTo>
                    <a:pt x="104" y="432"/>
                    <a:pt x="1" y="340"/>
                    <a:pt x="1" y="219"/>
                  </a:cubicBezTo>
                  <a:cubicBezTo>
                    <a:pt x="1" y="104"/>
                    <a:pt x="93" y="0"/>
                    <a:pt x="219" y="0"/>
                  </a:cubicBezTo>
                  <a:cubicBezTo>
                    <a:pt x="2262" y="0"/>
                    <a:pt x="3920" y="1664"/>
                    <a:pt x="3920" y="3707"/>
                  </a:cubicBezTo>
                  <a:cubicBezTo>
                    <a:pt x="3931" y="3833"/>
                    <a:pt x="3828" y="3931"/>
                    <a:pt x="3713" y="3931"/>
                  </a:cubicBezTo>
                  <a:close/>
                  <a:moveTo>
                    <a:pt x="2878" y="3718"/>
                  </a:moveTo>
                  <a:cubicBezTo>
                    <a:pt x="2878" y="2251"/>
                    <a:pt x="1687" y="1065"/>
                    <a:pt x="225" y="1065"/>
                  </a:cubicBezTo>
                  <a:cubicBezTo>
                    <a:pt x="110" y="1065"/>
                    <a:pt x="6" y="1157"/>
                    <a:pt x="6" y="1284"/>
                  </a:cubicBezTo>
                  <a:cubicBezTo>
                    <a:pt x="6" y="1399"/>
                    <a:pt x="104" y="1497"/>
                    <a:pt x="225" y="1497"/>
                  </a:cubicBezTo>
                  <a:cubicBezTo>
                    <a:pt x="1457" y="1497"/>
                    <a:pt x="2452" y="2498"/>
                    <a:pt x="2452" y="3730"/>
                  </a:cubicBezTo>
                  <a:cubicBezTo>
                    <a:pt x="2452" y="3845"/>
                    <a:pt x="2550" y="3943"/>
                    <a:pt x="2671" y="3943"/>
                  </a:cubicBezTo>
                  <a:cubicBezTo>
                    <a:pt x="2792" y="3943"/>
                    <a:pt x="2878" y="3833"/>
                    <a:pt x="2878" y="3718"/>
                  </a:cubicBezTo>
                  <a:close/>
                  <a:moveTo>
                    <a:pt x="1831" y="3718"/>
                  </a:moveTo>
                  <a:cubicBezTo>
                    <a:pt x="1831" y="2838"/>
                    <a:pt x="1111" y="2107"/>
                    <a:pt x="219" y="2107"/>
                  </a:cubicBezTo>
                  <a:cubicBezTo>
                    <a:pt x="104" y="2107"/>
                    <a:pt x="1" y="2205"/>
                    <a:pt x="1" y="2325"/>
                  </a:cubicBezTo>
                  <a:cubicBezTo>
                    <a:pt x="1" y="2446"/>
                    <a:pt x="93" y="2538"/>
                    <a:pt x="219" y="2538"/>
                  </a:cubicBezTo>
                  <a:cubicBezTo>
                    <a:pt x="870" y="2538"/>
                    <a:pt x="1405" y="3074"/>
                    <a:pt x="1405" y="3730"/>
                  </a:cubicBezTo>
                  <a:cubicBezTo>
                    <a:pt x="1405" y="3845"/>
                    <a:pt x="1497" y="3943"/>
                    <a:pt x="1618" y="3943"/>
                  </a:cubicBezTo>
                  <a:cubicBezTo>
                    <a:pt x="1733" y="3931"/>
                    <a:pt x="1831" y="3833"/>
                    <a:pt x="1831" y="37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16"/>
            <p:cNvSpPr/>
            <p:nvPr/>
          </p:nvSpPr>
          <p:spPr>
            <a:xfrm>
              <a:off x="5996867" y="2974354"/>
              <a:ext cx="191061" cy="190189"/>
            </a:xfrm>
            <a:custGeom>
              <a:avLst/>
              <a:gdLst/>
              <a:ahLst/>
              <a:cxnLst/>
              <a:rect l="l" t="t" r="r" b="b"/>
              <a:pathLst>
                <a:path w="3684" h="3667" extrusionOk="0">
                  <a:moveTo>
                    <a:pt x="3672" y="202"/>
                  </a:moveTo>
                  <a:cubicBezTo>
                    <a:pt x="3672" y="306"/>
                    <a:pt x="3586" y="398"/>
                    <a:pt x="3471" y="398"/>
                  </a:cubicBezTo>
                  <a:cubicBezTo>
                    <a:pt x="1779" y="398"/>
                    <a:pt x="404" y="1773"/>
                    <a:pt x="404" y="3465"/>
                  </a:cubicBezTo>
                  <a:cubicBezTo>
                    <a:pt x="404" y="3574"/>
                    <a:pt x="317" y="3666"/>
                    <a:pt x="202" y="3666"/>
                  </a:cubicBezTo>
                  <a:cubicBezTo>
                    <a:pt x="93" y="3666"/>
                    <a:pt x="1" y="3580"/>
                    <a:pt x="1" y="3465"/>
                  </a:cubicBezTo>
                  <a:cubicBezTo>
                    <a:pt x="1" y="1560"/>
                    <a:pt x="1555" y="6"/>
                    <a:pt x="3459" y="6"/>
                  </a:cubicBezTo>
                  <a:cubicBezTo>
                    <a:pt x="3586" y="1"/>
                    <a:pt x="3672" y="81"/>
                    <a:pt x="3672" y="202"/>
                  </a:cubicBezTo>
                  <a:close/>
                  <a:moveTo>
                    <a:pt x="3477" y="979"/>
                  </a:moveTo>
                  <a:cubicBezTo>
                    <a:pt x="2113" y="979"/>
                    <a:pt x="996" y="2090"/>
                    <a:pt x="996" y="3459"/>
                  </a:cubicBezTo>
                  <a:cubicBezTo>
                    <a:pt x="996" y="3569"/>
                    <a:pt x="1083" y="3661"/>
                    <a:pt x="1198" y="3661"/>
                  </a:cubicBezTo>
                  <a:cubicBezTo>
                    <a:pt x="1307" y="3661"/>
                    <a:pt x="1399" y="3574"/>
                    <a:pt x="1399" y="3459"/>
                  </a:cubicBezTo>
                  <a:cubicBezTo>
                    <a:pt x="1399" y="2308"/>
                    <a:pt x="2331" y="1370"/>
                    <a:pt x="3482" y="1370"/>
                  </a:cubicBezTo>
                  <a:cubicBezTo>
                    <a:pt x="3592" y="1370"/>
                    <a:pt x="3684" y="1284"/>
                    <a:pt x="3684" y="1169"/>
                  </a:cubicBezTo>
                  <a:cubicBezTo>
                    <a:pt x="3672" y="1065"/>
                    <a:pt x="3586" y="979"/>
                    <a:pt x="3477" y="979"/>
                  </a:cubicBezTo>
                  <a:close/>
                  <a:moveTo>
                    <a:pt x="3477" y="1951"/>
                  </a:moveTo>
                  <a:cubicBezTo>
                    <a:pt x="2648" y="1951"/>
                    <a:pt x="1975" y="2630"/>
                    <a:pt x="1975" y="3459"/>
                  </a:cubicBezTo>
                  <a:cubicBezTo>
                    <a:pt x="1975" y="3563"/>
                    <a:pt x="2061" y="3661"/>
                    <a:pt x="2176" y="3661"/>
                  </a:cubicBezTo>
                  <a:cubicBezTo>
                    <a:pt x="2291" y="3661"/>
                    <a:pt x="2377" y="3574"/>
                    <a:pt x="2377" y="3459"/>
                  </a:cubicBezTo>
                  <a:cubicBezTo>
                    <a:pt x="2377" y="2843"/>
                    <a:pt x="2872" y="2349"/>
                    <a:pt x="3482" y="2349"/>
                  </a:cubicBezTo>
                  <a:cubicBezTo>
                    <a:pt x="3592" y="2349"/>
                    <a:pt x="3684" y="2262"/>
                    <a:pt x="3684" y="2147"/>
                  </a:cubicBezTo>
                  <a:cubicBezTo>
                    <a:pt x="3672" y="2043"/>
                    <a:pt x="3586" y="1951"/>
                    <a:pt x="3477" y="1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16"/>
            <p:cNvSpPr/>
            <p:nvPr/>
          </p:nvSpPr>
          <p:spPr>
            <a:xfrm>
              <a:off x="6169673" y="3213443"/>
              <a:ext cx="433726" cy="433436"/>
            </a:xfrm>
            <a:custGeom>
              <a:avLst/>
              <a:gdLst/>
              <a:ahLst/>
              <a:cxnLst/>
              <a:rect l="l" t="t" r="r" b="b"/>
              <a:pathLst>
                <a:path w="8363" h="8357" extrusionOk="0">
                  <a:moveTo>
                    <a:pt x="4179" y="0"/>
                  </a:moveTo>
                  <a:cubicBezTo>
                    <a:pt x="1877" y="0"/>
                    <a:pt x="1" y="1870"/>
                    <a:pt x="1" y="4178"/>
                  </a:cubicBezTo>
                  <a:cubicBezTo>
                    <a:pt x="1" y="6480"/>
                    <a:pt x="1871" y="8356"/>
                    <a:pt x="4179" y="8356"/>
                  </a:cubicBezTo>
                  <a:cubicBezTo>
                    <a:pt x="6481" y="8356"/>
                    <a:pt x="8363" y="6486"/>
                    <a:pt x="8363" y="4178"/>
                  </a:cubicBezTo>
                  <a:cubicBezTo>
                    <a:pt x="8363" y="1870"/>
                    <a:pt x="6481" y="0"/>
                    <a:pt x="4179" y="0"/>
                  </a:cubicBezTo>
                  <a:close/>
                  <a:moveTo>
                    <a:pt x="4179" y="8034"/>
                  </a:moveTo>
                  <a:cubicBezTo>
                    <a:pt x="3701" y="8034"/>
                    <a:pt x="3195" y="7280"/>
                    <a:pt x="2936" y="6037"/>
                  </a:cubicBezTo>
                  <a:cubicBezTo>
                    <a:pt x="3304" y="5985"/>
                    <a:pt x="3713" y="5956"/>
                    <a:pt x="4179" y="5956"/>
                  </a:cubicBezTo>
                  <a:cubicBezTo>
                    <a:pt x="4651" y="5956"/>
                    <a:pt x="5065" y="5985"/>
                    <a:pt x="5428" y="6037"/>
                  </a:cubicBezTo>
                  <a:cubicBezTo>
                    <a:pt x="5169" y="7280"/>
                    <a:pt x="4662" y="8034"/>
                    <a:pt x="4179" y="8034"/>
                  </a:cubicBezTo>
                  <a:close/>
                  <a:moveTo>
                    <a:pt x="4179" y="5640"/>
                  </a:moveTo>
                  <a:cubicBezTo>
                    <a:pt x="3690" y="5640"/>
                    <a:pt x="3252" y="5669"/>
                    <a:pt x="2872" y="5720"/>
                  </a:cubicBezTo>
                  <a:cubicBezTo>
                    <a:pt x="2798" y="5300"/>
                    <a:pt x="2757" y="4834"/>
                    <a:pt x="2752" y="4328"/>
                  </a:cubicBezTo>
                  <a:lnTo>
                    <a:pt x="5600" y="4328"/>
                  </a:lnTo>
                  <a:cubicBezTo>
                    <a:pt x="5589" y="4834"/>
                    <a:pt x="5548" y="5300"/>
                    <a:pt x="5474" y="5720"/>
                  </a:cubicBezTo>
                  <a:cubicBezTo>
                    <a:pt x="5111" y="5674"/>
                    <a:pt x="4668" y="5640"/>
                    <a:pt x="4179" y="5640"/>
                  </a:cubicBezTo>
                  <a:close/>
                  <a:moveTo>
                    <a:pt x="4179" y="317"/>
                  </a:moveTo>
                  <a:cubicBezTo>
                    <a:pt x="4662" y="317"/>
                    <a:pt x="5169" y="1071"/>
                    <a:pt x="5428" y="2314"/>
                  </a:cubicBezTo>
                  <a:cubicBezTo>
                    <a:pt x="5059" y="2365"/>
                    <a:pt x="4651" y="2394"/>
                    <a:pt x="4179" y="2394"/>
                  </a:cubicBezTo>
                  <a:cubicBezTo>
                    <a:pt x="3713" y="2394"/>
                    <a:pt x="3298" y="2365"/>
                    <a:pt x="2936" y="2314"/>
                  </a:cubicBezTo>
                  <a:cubicBezTo>
                    <a:pt x="3195" y="1071"/>
                    <a:pt x="3701" y="317"/>
                    <a:pt x="4179" y="317"/>
                  </a:cubicBezTo>
                  <a:close/>
                  <a:moveTo>
                    <a:pt x="4179" y="2705"/>
                  </a:moveTo>
                  <a:cubicBezTo>
                    <a:pt x="4668" y="2705"/>
                    <a:pt x="5111" y="2676"/>
                    <a:pt x="5491" y="2624"/>
                  </a:cubicBezTo>
                  <a:cubicBezTo>
                    <a:pt x="5560" y="3039"/>
                    <a:pt x="5606" y="3511"/>
                    <a:pt x="5612" y="4011"/>
                  </a:cubicBezTo>
                  <a:lnTo>
                    <a:pt x="2763" y="4011"/>
                  </a:lnTo>
                  <a:cubicBezTo>
                    <a:pt x="2769" y="3511"/>
                    <a:pt x="2815" y="3039"/>
                    <a:pt x="2884" y="2624"/>
                  </a:cubicBezTo>
                  <a:cubicBezTo>
                    <a:pt x="3258" y="2676"/>
                    <a:pt x="3690" y="2705"/>
                    <a:pt x="4179" y="2705"/>
                  </a:cubicBezTo>
                  <a:close/>
                  <a:moveTo>
                    <a:pt x="2441" y="4023"/>
                  </a:moveTo>
                  <a:lnTo>
                    <a:pt x="323" y="4023"/>
                  </a:lnTo>
                  <a:cubicBezTo>
                    <a:pt x="352" y="3315"/>
                    <a:pt x="576" y="2653"/>
                    <a:pt x="939" y="2095"/>
                  </a:cubicBezTo>
                  <a:cubicBezTo>
                    <a:pt x="1169" y="2210"/>
                    <a:pt x="1704" y="2440"/>
                    <a:pt x="2567" y="2584"/>
                  </a:cubicBezTo>
                  <a:cubicBezTo>
                    <a:pt x="2493" y="3021"/>
                    <a:pt x="2447" y="3511"/>
                    <a:pt x="2441" y="4023"/>
                  </a:cubicBezTo>
                  <a:close/>
                  <a:moveTo>
                    <a:pt x="2441" y="4328"/>
                  </a:moveTo>
                  <a:cubicBezTo>
                    <a:pt x="2447" y="4840"/>
                    <a:pt x="2493" y="5323"/>
                    <a:pt x="2562" y="5766"/>
                  </a:cubicBezTo>
                  <a:cubicBezTo>
                    <a:pt x="1698" y="5910"/>
                    <a:pt x="1157" y="6141"/>
                    <a:pt x="927" y="6256"/>
                  </a:cubicBezTo>
                  <a:cubicBezTo>
                    <a:pt x="570" y="5697"/>
                    <a:pt x="346" y="5036"/>
                    <a:pt x="317" y="4328"/>
                  </a:cubicBezTo>
                  <a:close/>
                  <a:moveTo>
                    <a:pt x="5922" y="4328"/>
                  </a:moveTo>
                  <a:lnTo>
                    <a:pt x="8034" y="4328"/>
                  </a:lnTo>
                  <a:cubicBezTo>
                    <a:pt x="8006" y="5036"/>
                    <a:pt x="7787" y="5697"/>
                    <a:pt x="7424" y="6256"/>
                  </a:cubicBezTo>
                  <a:cubicBezTo>
                    <a:pt x="7194" y="6141"/>
                    <a:pt x="6653" y="5910"/>
                    <a:pt x="5790" y="5766"/>
                  </a:cubicBezTo>
                  <a:cubicBezTo>
                    <a:pt x="5871" y="5323"/>
                    <a:pt x="5917" y="4840"/>
                    <a:pt x="5922" y="4328"/>
                  </a:cubicBezTo>
                  <a:close/>
                  <a:moveTo>
                    <a:pt x="5922" y="4023"/>
                  </a:moveTo>
                  <a:cubicBezTo>
                    <a:pt x="5917" y="3511"/>
                    <a:pt x="5871" y="3027"/>
                    <a:pt x="5802" y="2584"/>
                  </a:cubicBezTo>
                  <a:cubicBezTo>
                    <a:pt x="6665" y="2440"/>
                    <a:pt x="7200" y="2210"/>
                    <a:pt x="7430" y="2095"/>
                  </a:cubicBezTo>
                  <a:cubicBezTo>
                    <a:pt x="7793" y="2653"/>
                    <a:pt x="8017" y="3315"/>
                    <a:pt x="8046" y="4023"/>
                  </a:cubicBezTo>
                  <a:close/>
                  <a:moveTo>
                    <a:pt x="7246" y="1824"/>
                  </a:moveTo>
                  <a:cubicBezTo>
                    <a:pt x="7016" y="1934"/>
                    <a:pt x="6521" y="2135"/>
                    <a:pt x="5744" y="2268"/>
                  </a:cubicBezTo>
                  <a:cubicBezTo>
                    <a:pt x="5571" y="1439"/>
                    <a:pt x="5284" y="777"/>
                    <a:pt x="4927" y="380"/>
                  </a:cubicBezTo>
                  <a:cubicBezTo>
                    <a:pt x="5865" y="570"/>
                    <a:pt x="6682" y="1094"/>
                    <a:pt x="7246" y="1824"/>
                  </a:cubicBezTo>
                  <a:close/>
                  <a:moveTo>
                    <a:pt x="3442" y="386"/>
                  </a:moveTo>
                  <a:cubicBezTo>
                    <a:pt x="3085" y="777"/>
                    <a:pt x="2798" y="1439"/>
                    <a:pt x="2625" y="2273"/>
                  </a:cubicBezTo>
                  <a:cubicBezTo>
                    <a:pt x="1848" y="2141"/>
                    <a:pt x="1353" y="1940"/>
                    <a:pt x="1123" y="1836"/>
                  </a:cubicBezTo>
                  <a:cubicBezTo>
                    <a:pt x="1687" y="1094"/>
                    <a:pt x="2498" y="570"/>
                    <a:pt x="3442" y="386"/>
                  </a:cubicBezTo>
                  <a:close/>
                  <a:moveTo>
                    <a:pt x="1117" y="6526"/>
                  </a:moveTo>
                  <a:cubicBezTo>
                    <a:pt x="1347" y="6417"/>
                    <a:pt x="1842" y="6215"/>
                    <a:pt x="2619" y="6083"/>
                  </a:cubicBezTo>
                  <a:cubicBezTo>
                    <a:pt x="2792" y="6912"/>
                    <a:pt x="3080" y="7573"/>
                    <a:pt x="3431" y="7971"/>
                  </a:cubicBezTo>
                  <a:cubicBezTo>
                    <a:pt x="2498" y="7775"/>
                    <a:pt x="1687" y="7251"/>
                    <a:pt x="1117" y="6526"/>
                  </a:cubicBezTo>
                  <a:close/>
                  <a:moveTo>
                    <a:pt x="4927" y="7965"/>
                  </a:moveTo>
                  <a:cubicBezTo>
                    <a:pt x="5284" y="7573"/>
                    <a:pt x="5571" y="6912"/>
                    <a:pt x="5744" y="6077"/>
                  </a:cubicBezTo>
                  <a:cubicBezTo>
                    <a:pt x="6521" y="6204"/>
                    <a:pt x="7016" y="6411"/>
                    <a:pt x="7246" y="6515"/>
                  </a:cubicBezTo>
                  <a:cubicBezTo>
                    <a:pt x="6682" y="7251"/>
                    <a:pt x="5865" y="7775"/>
                    <a:pt x="4927" y="79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16"/>
            <p:cNvSpPr/>
            <p:nvPr/>
          </p:nvSpPr>
          <p:spPr>
            <a:xfrm>
              <a:off x="7458455" y="1867648"/>
              <a:ext cx="507993" cy="508381"/>
            </a:xfrm>
            <a:custGeom>
              <a:avLst/>
              <a:gdLst/>
              <a:ahLst/>
              <a:cxnLst/>
              <a:rect l="l" t="t" r="r" b="b"/>
              <a:pathLst>
                <a:path w="9795" h="9802" extrusionOk="0">
                  <a:moveTo>
                    <a:pt x="4897" y="1"/>
                  </a:moveTo>
                  <a:cubicBezTo>
                    <a:pt x="2198" y="1"/>
                    <a:pt x="0" y="2193"/>
                    <a:pt x="0" y="4898"/>
                  </a:cubicBezTo>
                  <a:cubicBezTo>
                    <a:pt x="0" y="7603"/>
                    <a:pt x="2193" y="9801"/>
                    <a:pt x="4897" y="9801"/>
                  </a:cubicBezTo>
                  <a:cubicBezTo>
                    <a:pt x="7596" y="9801"/>
                    <a:pt x="9795" y="7603"/>
                    <a:pt x="9795" y="4898"/>
                  </a:cubicBezTo>
                  <a:cubicBezTo>
                    <a:pt x="9795" y="2193"/>
                    <a:pt x="7602" y="1"/>
                    <a:pt x="4897" y="1"/>
                  </a:cubicBezTo>
                  <a:close/>
                  <a:moveTo>
                    <a:pt x="4897" y="9433"/>
                  </a:moveTo>
                  <a:cubicBezTo>
                    <a:pt x="4333" y="9433"/>
                    <a:pt x="3741" y="8541"/>
                    <a:pt x="3436" y="7085"/>
                  </a:cubicBezTo>
                  <a:cubicBezTo>
                    <a:pt x="3862" y="7027"/>
                    <a:pt x="4351" y="6993"/>
                    <a:pt x="4897" y="6993"/>
                  </a:cubicBezTo>
                  <a:cubicBezTo>
                    <a:pt x="5444" y="6993"/>
                    <a:pt x="5933" y="7027"/>
                    <a:pt x="6359" y="7085"/>
                  </a:cubicBezTo>
                  <a:cubicBezTo>
                    <a:pt x="6054" y="8541"/>
                    <a:pt x="5467" y="9433"/>
                    <a:pt x="4897" y="9433"/>
                  </a:cubicBezTo>
                  <a:close/>
                  <a:moveTo>
                    <a:pt x="4897" y="6619"/>
                  </a:moveTo>
                  <a:cubicBezTo>
                    <a:pt x="4322" y="6619"/>
                    <a:pt x="3810" y="6653"/>
                    <a:pt x="3367" y="6711"/>
                  </a:cubicBezTo>
                  <a:cubicBezTo>
                    <a:pt x="3286" y="6222"/>
                    <a:pt x="3234" y="5675"/>
                    <a:pt x="3223" y="5082"/>
                  </a:cubicBezTo>
                  <a:lnTo>
                    <a:pt x="6566" y="5082"/>
                  </a:lnTo>
                  <a:cubicBezTo>
                    <a:pt x="6561" y="5669"/>
                    <a:pt x="6509" y="6216"/>
                    <a:pt x="6422" y="6711"/>
                  </a:cubicBezTo>
                  <a:cubicBezTo>
                    <a:pt x="5985" y="6665"/>
                    <a:pt x="5473" y="6619"/>
                    <a:pt x="4897" y="6619"/>
                  </a:cubicBezTo>
                  <a:close/>
                  <a:moveTo>
                    <a:pt x="4897" y="375"/>
                  </a:moveTo>
                  <a:cubicBezTo>
                    <a:pt x="5456" y="375"/>
                    <a:pt x="6054" y="1267"/>
                    <a:pt x="6359" y="2723"/>
                  </a:cubicBezTo>
                  <a:cubicBezTo>
                    <a:pt x="5933" y="2780"/>
                    <a:pt x="5444" y="2815"/>
                    <a:pt x="4897" y="2815"/>
                  </a:cubicBezTo>
                  <a:cubicBezTo>
                    <a:pt x="4351" y="2815"/>
                    <a:pt x="3862" y="2780"/>
                    <a:pt x="3436" y="2723"/>
                  </a:cubicBezTo>
                  <a:cubicBezTo>
                    <a:pt x="3746" y="1261"/>
                    <a:pt x="4333" y="375"/>
                    <a:pt x="4897" y="375"/>
                  </a:cubicBezTo>
                  <a:close/>
                  <a:moveTo>
                    <a:pt x="4897" y="3183"/>
                  </a:moveTo>
                  <a:cubicBezTo>
                    <a:pt x="5473" y="3183"/>
                    <a:pt x="5985" y="3143"/>
                    <a:pt x="6428" y="3085"/>
                  </a:cubicBezTo>
                  <a:cubicBezTo>
                    <a:pt x="6509" y="3574"/>
                    <a:pt x="6561" y="4121"/>
                    <a:pt x="6572" y="4720"/>
                  </a:cubicBezTo>
                  <a:lnTo>
                    <a:pt x="3229" y="4720"/>
                  </a:lnTo>
                  <a:cubicBezTo>
                    <a:pt x="3234" y="4127"/>
                    <a:pt x="3286" y="3580"/>
                    <a:pt x="3372" y="3085"/>
                  </a:cubicBezTo>
                  <a:cubicBezTo>
                    <a:pt x="3810" y="3143"/>
                    <a:pt x="4322" y="3183"/>
                    <a:pt x="4897" y="3183"/>
                  </a:cubicBezTo>
                  <a:close/>
                  <a:moveTo>
                    <a:pt x="2860" y="4720"/>
                  </a:moveTo>
                  <a:lnTo>
                    <a:pt x="380" y="4720"/>
                  </a:lnTo>
                  <a:cubicBezTo>
                    <a:pt x="414" y="3891"/>
                    <a:pt x="673" y="3114"/>
                    <a:pt x="1094" y="2464"/>
                  </a:cubicBezTo>
                  <a:cubicBezTo>
                    <a:pt x="1364" y="2596"/>
                    <a:pt x="1991" y="2872"/>
                    <a:pt x="3004" y="3039"/>
                  </a:cubicBezTo>
                  <a:cubicBezTo>
                    <a:pt x="2918" y="3551"/>
                    <a:pt x="2866" y="4115"/>
                    <a:pt x="2860" y="4720"/>
                  </a:cubicBezTo>
                  <a:close/>
                  <a:moveTo>
                    <a:pt x="2860" y="5088"/>
                  </a:moveTo>
                  <a:cubicBezTo>
                    <a:pt x="2866" y="5686"/>
                    <a:pt x="2918" y="6250"/>
                    <a:pt x="3010" y="6768"/>
                  </a:cubicBezTo>
                  <a:cubicBezTo>
                    <a:pt x="1997" y="6935"/>
                    <a:pt x="1370" y="7211"/>
                    <a:pt x="1099" y="7344"/>
                  </a:cubicBezTo>
                  <a:cubicBezTo>
                    <a:pt x="673" y="6688"/>
                    <a:pt x="414" y="5917"/>
                    <a:pt x="386" y="5088"/>
                  </a:cubicBezTo>
                  <a:close/>
                  <a:moveTo>
                    <a:pt x="6940" y="5088"/>
                  </a:moveTo>
                  <a:lnTo>
                    <a:pt x="9421" y="5088"/>
                  </a:lnTo>
                  <a:cubicBezTo>
                    <a:pt x="9386" y="5917"/>
                    <a:pt x="9127" y="6694"/>
                    <a:pt x="8707" y="7344"/>
                  </a:cubicBezTo>
                  <a:cubicBezTo>
                    <a:pt x="8437" y="7211"/>
                    <a:pt x="7809" y="6935"/>
                    <a:pt x="6797" y="6768"/>
                  </a:cubicBezTo>
                  <a:cubicBezTo>
                    <a:pt x="6883" y="6250"/>
                    <a:pt x="6935" y="5686"/>
                    <a:pt x="6940" y="5088"/>
                  </a:cubicBezTo>
                  <a:close/>
                  <a:moveTo>
                    <a:pt x="6940" y="4720"/>
                  </a:moveTo>
                  <a:cubicBezTo>
                    <a:pt x="6935" y="4121"/>
                    <a:pt x="6883" y="3557"/>
                    <a:pt x="6791" y="3039"/>
                  </a:cubicBezTo>
                  <a:cubicBezTo>
                    <a:pt x="7804" y="2872"/>
                    <a:pt x="8431" y="2596"/>
                    <a:pt x="8701" y="2464"/>
                  </a:cubicBezTo>
                  <a:cubicBezTo>
                    <a:pt x="9127" y="3114"/>
                    <a:pt x="9386" y="3891"/>
                    <a:pt x="9415" y="4720"/>
                  </a:cubicBezTo>
                  <a:close/>
                  <a:moveTo>
                    <a:pt x="8494" y="2153"/>
                  </a:moveTo>
                  <a:cubicBezTo>
                    <a:pt x="8218" y="2280"/>
                    <a:pt x="7637" y="2521"/>
                    <a:pt x="6722" y="2671"/>
                  </a:cubicBezTo>
                  <a:cubicBezTo>
                    <a:pt x="6520" y="1698"/>
                    <a:pt x="6187" y="921"/>
                    <a:pt x="5772" y="461"/>
                  </a:cubicBezTo>
                  <a:cubicBezTo>
                    <a:pt x="6877" y="674"/>
                    <a:pt x="7832" y="1290"/>
                    <a:pt x="8494" y="2153"/>
                  </a:cubicBezTo>
                  <a:close/>
                  <a:moveTo>
                    <a:pt x="4028" y="461"/>
                  </a:moveTo>
                  <a:cubicBezTo>
                    <a:pt x="3614" y="921"/>
                    <a:pt x="3280" y="1698"/>
                    <a:pt x="3079" y="2671"/>
                  </a:cubicBezTo>
                  <a:cubicBezTo>
                    <a:pt x="2164" y="2516"/>
                    <a:pt x="1583" y="2280"/>
                    <a:pt x="1306" y="2153"/>
                  </a:cubicBezTo>
                  <a:cubicBezTo>
                    <a:pt x="1968" y="1290"/>
                    <a:pt x="2924" y="674"/>
                    <a:pt x="4028" y="461"/>
                  </a:cubicBezTo>
                  <a:close/>
                  <a:moveTo>
                    <a:pt x="1306" y="7655"/>
                  </a:moveTo>
                  <a:cubicBezTo>
                    <a:pt x="1583" y="7528"/>
                    <a:pt x="2164" y="7286"/>
                    <a:pt x="3079" y="7137"/>
                  </a:cubicBezTo>
                  <a:cubicBezTo>
                    <a:pt x="3280" y="8109"/>
                    <a:pt x="3614" y="8886"/>
                    <a:pt x="4028" y="9346"/>
                  </a:cubicBezTo>
                  <a:cubicBezTo>
                    <a:pt x="2924" y="9128"/>
                    <a:pt x="1968" y="8512"/>
                    <a:pt x="1306" y="7655"/>
                  </a:cubicBezTo>
                  <a:close/>
                  <a:moveTo>
                    <a:pt x="5772" y="9346"/>
                  </a:moveTo>
                  <a:cubicBezTo>
                    <a:pt x="6187" y="8886"/>
                    <a:pt x="6520" y="8109"/>
                    <a:pt x="6722" y="7137"/>
                  </a:cubicBezTo>
                  <a:cubicBezTo>
                    <a:pt x="7637" y="7286"/>
                    <a:pt x="8218" y="7528"/>
                    <a:pt x="8494" y="7655"/>
                  </a:cubicBezTo>
                  <a:cubicBezTo>
                    <a:pt x="7832" y="8512"/>
                    <a:pt x="6877" y="9128"/>
                    <a:pt x="5772" y="93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16"/>
            <p:cNvSpPr/>
            <p:nvPr/>
          </p:nvSpPr>
          <p:spPr>
            <a:xfrm>
              <a:off x="6152662" y="1867648"/>
              <a:ext cx="353754" cy="450759"/>
            </a:xfrm>
            <a:custGeom>
              <a:avLst/>
              <a:gdLst/>
              <a:ahLst/>
              <a:cxnLst/>
              <a:rect l="l" t="t" r="r" b="b"/>
              <a:pathLst>
                <a:path w="6821" h="8691" extrusionOk="0">
                  <a:moveTo>
                    <a:pt x="6164" y="3540"/>
                  </a:moveTo>
                  <a:lnTo>
                    <a:pt x="5830" y="3540"/>
                  </a:lnTo>
                  <a:lnTo>
                    <a:pt x="5830" y="2418"/>
                  </a:lnTo>
                  <a:cubicBezTo>
                    <a:pt x="5830" y="1077"/>
                    <a:pt x="4748" y="1"/>
                    <a:pt x="3413" y="1"/>
                  </a:cubicBezTo>
                  <a:cubicBezTo>
                    <a:pt x="2078" y="1"/>
                    <a:pt x="991" y="1088"/>
                    <a:pt x="991" y="2418"/>
                  </a:cubicBezTo>
                  <a:lnTo>
                    <a:pt x="991" y="3540"/>
                  </a:lnTo>
                  <a:lnTo>
                    <a:pt x="663" y="3540"/>
                  </a:lnTo>
                  <a:cubicBezTo>
                    <a:pt x="294" y="3540"/>
                    <a:pt x="1" y="3833"/>
                    <a:pt x="1" y="4202"/>
                  </a:cubicBezTo>
                  <a:lnTo>
                    <a:pt x="1" y="8029"/>
                  </a:lnTo>
                  <a:cubicBezTo>
                    <a:pt x="1" y="8397"/>
                    <a:pt x="294" y="8690"/>
                    <a:pt x="663" y="8690"/>
                  </a:cubicBezTo>
                  <a:lnTo>
                    <a:pt x="6158" y="8690"/>
                  </a:lnTo>
                  <a:cubicBezTo>
                    <a:pt x="6521" y="8690"/>
                    <a:pt x="6820" y="8397"/>
                    <a:pt x="6820" y="8029"/>
                  </a:cubicBezTo>
                  <a:lnTo>
                    <a:pt x="6820" y="4202"/>
                  </a:lnTo>
                  <a:cubicBezTo>
                    <a:pt x="6820" y="3833"/>
                    <a:pt x="6521" y="3540"/>
                    <a:pt x="6164" y="3540"/>
                  </a:cubicBezTo>
                  <a:close/>
                  <a:moveTo>
                    <a:pt x="1273" y="2418"/>
                  </a:moveTo>
                  <a:cubicBezTo>
                    <a:pt x="1273" y="1238"/>
                    <a:pt x="2234" y="277"/>
                    <a:pt x="3413" y="277"/>
                  </a:cubicBezTo>
                  <a:cubicBezTo>
                    <a:pt x="4593" y="277"/>
                    <a:pt x="5560" y="1238"/>
                    <a:pt x="5560" y="2418"/>
                  </a:cubicBezTo>
                  <a:lnTo>
                    <a:pt x="5560" y="3540"/>
                  </a:lnTo>
                  <a:lnTo>
                    <a:pt x="4818" y="3540"/>
                  </a:lnTo>
                  <a:lnTo>
                    <a:pt x="4818" y="2418"/>
                  </a:lnTo>
                  <a:cubicBezTo>
                    <a:pt x="4818" y="1647"/>
                    <a:pt x="4190" y="1014"/>
                    <a:pt x="3413" y="1014"/>
                  </a:cubicBezTo>
                  <a:cubicBezTo>
                    <a:pt x="2636" y="1014"/>
                    <a:pt x="2015" y="1641"/>
                    <a:pt x="2015" y="2418"/>
                  </a:cubicBezTo>
                  <a:lnTo>
                    <a:pt x="2015" y="3540"/>
                  </a:lnTo>
                  <a:lnTo>
                    <a:pt x="1273" y="3540"/>
                  </a:lnTo>
                  <a:close/>
                  <a:moveTo>
                    <a:pt x="4536" y="3540"/>
                  </a:moveTo>
                  <a:lnTo>
                    <a:pt x="2285" y="3540"/>
                  </a:lnTo>
                  <a:lnTo>
                    <a:pt x="2285" y="2418"/>
                  </a:lnTo>
                  <a:cubicBezTo>
                    <a:pt x="2285" y="1796"/>
                    <a:pt x="2792" y="1290"/>
                    <a:pt x="3413" y="1290"/>
                  </a:cubicBezTo>
                  <a:cubicBezTo>
                    <a:pt x="4041" y="1290"/>
                    <a:pt x="4541" y="1790"/>
                    <a:pt x="4541" y="2418"/>
                  </a:cubicBezTo>
                  <a:lnTo>
                    <a:pt x="4541" y="3540"/>
                  </a:lnTo>
                  <a:close/>
                  <a:moveTo>
                    <a:pt x="6544" y="8029"/>
                  </a:moveTo>
                  <a:cubicBezTo>
                    <a:pt x="6544" y="8236"/>
                    <a:pt x="6371" y="8408"/>
                    <a:pt x="6164" y="8408"/>
                  </a:cubicBezTo>
                  <a:lnTo>
                    <a:pt x="663" y="8408"/>
                  </a:lnTo>
                  <a:cubicBezTo>
                    <a:pt x="450" y="8408"/>
                    <a:pt x="277" y="8236"/>
                    <a:pt x="277" y="8029"/>
                  </a:cubicBezTo>
                  <a:lnTo>
                    <a:pt x="277" y="4202"/>
                  </a:lnTo>
                  <a:cubicBezTo>
                    <a:pt x="277" y="3995"/>
                    <a:pt x="450" y="3822"/>
                    <a:pt x="663" y="3822"/>
                  </a:cubicBezTo>
                  <a:lnTo>
                    <a:pt x="991" y="3822"/>
                  </a:lnTo>
                  <a:lnTo>
                    <a:pt x="2285" y="3822"/>
                  </a:lnTo>
                  <a:lnTo>
                    <a:pt x="4536" y="3822"/>
                  </a:lnTo>
                  <a:lnTo>
                    <a:pt x="5830" y="3822"/>
                  </a:lnTo>
                  <a:lnTo>
                    <a:pt x="6164" y="3822"/>
                  </a:lnTo>
                  <a:cubicBezTo>
                    <a:pt x="6371" y="3822"/>
                    <a:pt x="6544" y="3995"/>
                    <a:pt x="6544" y="42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16"/>
            <p:cNvSpPr/>
            <p:nvPr/>
          </p:nvSpPr>
          <p:spPr>
            <a:xfrm>
              <a:off x="6250267" y="2119858"/>
              <a:ext cx="168398" cy="128107"/>
            </a:xfrm>
            <a:custGeom>
              <a:avLst/>
              <a:gdLst/>
              <a:ahLst/>
              <a:cxnLst/>
              <a:rect l="l" t="t" r="r" b="b"/>
              <a:pathLst>
                <a:path w="3247" h="2470" extrusionOk="0">
                  <a:moveTo>
                    <a:pt x="3246" y="317"/>
                  </a:moveTo>
                  <a:lnTo>
                    <a:pt x="1491" y="2469"/>
                  </a:lnTo>
                  <a:lnTo>
                    <a:pt x="1" y="1013"/>
                  </a:lnTo>
                  <a:lnTo>
                    <a:pt x="340" y="662"/>
                  </a:lnTo>
                  <a:lnTo>
                    <a:pt x="1445" y="1744"/>
                  </a:lnTo>
                  <a:lnTo>
                    <a:pt x="28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16"/>
            <p:cNvSpPr/>
            <p:nvPr/>
          </p:nvSpPr>
          <p:spPr>
            <a:xfrm>
              <a:off x="7858367" y="3112569"/>
              <a:ext cx="308945" cy="394018"/>
            </a:xfrm>
            <a:custGeom>
              <a:avLst/>
              <a:gdLst/>
              <a:ahLst/>
              <a:cxnLst/>
              <a:rect l="l" t="t" r="r" b="b"/>
              <a:pathLst>
                <a:path w="5957" h="7597" extrusionOk="0">
                  <a:moveTo>
                    <a:pt x="5381" y="3102"/>
                  </a:moveTo>
                  <a:lnTo>
                    <a:pt x="5094" y="3102"/>
                  </a:lnTo>
                  <a:lnTo>
                    <a:pt x="5094" y="2118"/>
                  </a:lnTo>
                  <a:cubicBezTo>
                    <a:pt x="5094" y="950"/>
                    <a:pt x="4144" y="0"/>
                    <a:pt x="2976" y="0"/>
                  </a:cubicBezTo>
                  <a:cubicBezTo>
                    <a:pt x="1813" y="0"/>
                    <a:pt x="864" y="950"/>
                    <a:pt x="864" y="2118"/>
                  </a:cubicBezTo>
                  <a:lnTo>
                    <a:pt x="864" y="3102"/>
                  </a:lnTo>
                  <a:lnTo>
                    <a:pt x="576" y="3102"/>
                  </a:lnTo>
                  <a:cubicBezTo>
                    <a:pt x="260" y="3102"/>
                    <a:pt x="1" y="3361"/>
                    <a:pt x="1" y="3677"/>
                  </a:cubicBezTo>
                  <a:lnTo>
                    <a:pt x="1" y="7021"/>
                  </a:lnTo>
                  <a:cubicBezTo>
                    <a:pt x="1" y="7337"/>
                    <a:pt x="260" y="7596"/>
                    <a:pt x="576" y="7596"/>
                  </a:cubicBezTo>
                  <a:lnTo>
                    <a:pt x="5370" y="7596"/>
                  </a:lnTo>
                  <a:cubicBezTo>
                    <a:pt x="5686" y="7596"/>
                    <a:pt x="5945" y="7337"/>
                    <a:pt x="5945" y="7021"/>
                  </a:cubicBezTo>
                  <a:lnTo>
                    <a:pt x="5945" y="3677"/>
                  </a:lnTo>
                  <a:cubicBezTo>
                    <a:pt x="5957" y="3361"/>
                    <a:pt x="5698" y="3102"/>
                    <a:pt x="5381" y="3102"/>
                  </a:cubicBezTo>
                  <a:close/>
                  <a:moveTo>
                    <a:pt x="1105" y="2124"/>
                  </a:moveTo>
                  <a:cubicBezTo>
                    <a:pt x="1105" y="1093"/>
                    <a:pt x="1946" y="253"/>
                    <a:pt x="2976" y="253"/>
                  </a:cubicBezTo>
                  <a:cubicBezTo>
                    <a:pt x="4006" y="253"/>
                    <a:pt x="4846" y="1093"/>
                    <a:pt x="4846" y="2124"/>
                  </a:cubicBezTo>
                  <a:lnTo>
                    <a:pt x="4846" y="3108"/>
                  </a:lnTo>
                  <a:lnTo>
                    <a:pt x="4202" y="3108"/>
                  </a:lnTo>
                  <a:lnTo>
                    <a:pt x="4202" y="2124"/>
                  </a:lnTo>
                  <a:cubicBezTo>
                    <a:pt x="4202" y="1450"/>
                    <a:pt x="3655" y="904"/>
                    <a:pt x="2976" y="904"/>
                  </a:cubicBezTo>
                  <a:cubicBezTo>
                    <a:pt x="2302" y="904"/>
                    <a:pt x="1756" y="1450"/>
                    <a:pt x="1756" y="2124"/>
                  </a:cubicBezTo>
                  <a:lnTo>
                    <a:pt x="1756" y="3108"/>
                  </a:lnTo>
                  <a:lnTo>
                    <a:pt x="1105" y="3108"/>
                  </a:lnTo>
                  <a:close/>
                  <a:moveTo>
                    <a:pt x="3960" y="3102"/>
                  </a:moveTo>
                  <a:lnTo>
                    <a:pt x="1997" y="3102"/>
                  </a:lnTo>
                  <a:lnTo>
                    <a:pt x="1997" y="2118"/>
                  </a:lnTo>
                  <a:cubicBezTo>
                    <a:pt x="1997" y="1577"/>
                    <a:pt x="2435" y="1128"/>
                    <a:pt x="2982" y="1128"/>
                  </a:cubicBezTo>
                  <a:cubicBezTo>
                    <a:pt x="3523" y="1128"/>
                    <a:pt x="3966" y="1571"/>
                    <a:pt x="3966" y="2118"/>
                  </a:cubicBezTo>
                  <a:lnTo>
                    <a:pt x="3966" y="3102"/>
                  </a:lnTo>
                  <a:close/>
                  <a:moveTo>
                    <a:pt x="5709" y="7021"/>
                  </a:moveTo>
                  <a:cubicBezTo>
                    <a:pt x="5709" y="7211"/>
                    <a:pt x="5560" y="7355"/>
                    <a:pt x="5381" y="7355"/>
                  </a:cubicBezTo>
                  <a:lnTo>
                    <a:pt x="582" y="7355"/>
                  </a:lnTo>
                  <a:cubicBezTo>
                    <a:pt x="392" y="7355"/>
                    <a:pt x="248" y="7205"/>
                    <a:pt x="248" y="7021"/>
                  </a:cubicBezTo>
                  <a:lnTo>
                    <a:pt x="248" y="3677"/>
                  </a:lnTo>
                  <a:cubicBezTo>
                    <a:pt x="248" y="3487"/>
                    <a:pt x="403" y="3344"/>
                    <a:pt x="582" y="3344"/>
                  </a:cubicBezTo>
                  <a:lnTo>
                    <a:pt x="870" y="3344"/>
                  </a:lnTo>
                  <a:lnTo>
                    <a:pt x="1997" y="3344"/>
                  </a:lnTo>
                  <a:lnTo>
                    <a:pt x="3960" y="3344"/>
                  </a:lnTo>
                  <a:lnTo>
                    <a:pt x="5094" y="3344"/>
                  </a:lnTo>
                  <a:lnTo>
                    <a:pt x="5381" y="3344"/>
                  </a:lnTo>
                  <a:cubicBezTo>
                    <a:pt x="5565" y="3344"/>
                    <a:pt x="5709" y="3499"/>
                    <a:pt x="5709" y="367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16"/>
            <p:cNvSpPr/>
            <p:nvPr/>
          </p:nvSpPr>
          <p:spPr>
            <a:xfrm>
              <a:off x="7943421" y="3334024"/>
              <a:ext cx="146926" cy="111043"/>
            </a:xfrm>
            <a:custGeom>
              <a:avLst/>
              <a:gdLst/>
              <a:ahLst/>
              <a:cxnLst/>
              <a:rect l="l" t="t" r="r" b="b"/>
              <a:pathLst>
                <a:path w="2833" h="2141" extrusionOk="0">
                  <a:moveTo>
                    <a:pt x="2832" y="265"/>
                  </a:moveTo>
                  <a:lnTo>
                    <a:pt x="1301" y="2141"/>
                  </a:lnTo>
                  <a:lnTo>
                    <a:pt x="1" y="875"/>
                  </a:lnTo>
                  <a:lnTo>
                    <a:pt x="294" y="576"/>
                  </a:lnTo>
                  <a:lnTo>
                    <a:pt x="1255" y="1514"/>
                  </a:lnTo>
                  <a:lnTo>
                    <a:pt x="2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16"/>
            <p:cNvSpPr/>
            <p:nvPr/>
          </p:nvSpPr>
          <p:spPr>
            <a:xfrm>
              <a:off x="6230248" y="1924386"/>
              <a:ext cx="1742165" cy="1871756"/>
            </a:xfrm>
            <a:custGeom>
              <a:avLst/>
              <a:gdLst/>
              <a:ahLst/>
              <a:cxnLst/>
              <a:rect l="l" t="t" r="r" b="b"/>
              <a:pathLst>
                <a:path w="33592" h="36089" extrusionOk="0">
                  <a:moveTo>
                    <a:pt x="16794" y="0"/>
                  </a:moveTo>
                  <a:cubicBezTo>
                    <a:pt x="9928" y="351"/>
                    <a:pt x="4075" y="5059"/>
                    <a:pt x="1" y="9426"/>
                  </a:cubicBezTo>
                  <a:cubicBezTo>
                    <a:pt x="1" y="34604"/>
                    <a:pt x="16794" y="36089"/>
                    <a:pt x="16794" y="36089"/>
                  </a:cubicBezTo>
                  <a:cubicBezTo>
                    <a:pt x="16794" y="36089"/>
                    <a:pt x="33592" y="34604"/>
                    <a:pt x="33592" y="9426"/>
                  </a:cubicBezTo>
                  <a:cubicBezTo>
                    <a:pt x="29512" y="5059"/>
                    <a:pt x="23665" y="351"/>
                    <a:pt x="16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16"/>
            <p:cNvSpPr/>
            <p:nvPr/>
          </p:nvSpPr>
          <p:spPr>
            <a:xfrm>
              <a:off x="6250267" y="1946428"/>
              <a:ext cx="1702179" cy="1828241"/>
            </a:xfrm>
            <a:custGeom>
              <a:avLst/>
              <a:gdLst/>
              <a:ahLst/>
              <a:cxnLst/>
              <a:rect l="l" t="t" r="r" b="b"/>
              <a:pathLst>
                <a:path w="32821" h="35250" extrusionOk="0">
                  <a:moveTo>
                    <a:pt x="16408" y="1"/>
                  </a:moveTo>
                  <a:cubicBezTo>
                    <a:pt x="9697" y="346"/>
                    <a:pt x="3989" y="4933"/>
                    <a:pt x="1" y="9209"/>
                  </a:cubicBezTo>
                  <a:cubicBezTo>
                    <a:pt x="1" y="33793"/>
                    <a:pt x="16408" y="35249"/>
                    <a:pt x="16408" y="35249"/>
                  </a:cubicBezTo>
                  <a:cubicBezTo>
                    <a:pt x="16408" y="35249"/>
                    <a:pt x="32820" y="33793"/>
                    <a:pt x="32820" y="9209"/>
                  </a:cubicBezTo>
                  <a:cubicBezTo>
                    <a:pt x="28826" y="4933"/>
                    <a:pt x="23112" y="340"/>
                    <a:pt x="164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16"/>
            <p:cNvSpPr/>
            <p:nvPr/>
          </p:nvSpPr>
          <p:spPr>
            <a:xfrm>
              <a:off x="6269975" y="1967640"/>
              <a:ext cx="1662452" cy="1785816"/>
            </a:xfrm>
            <a:custGeom>
              <a:avLst/>
              <a:gdLst/>
              <a:ahLst/>
              <a:cxnLst/>
              <a:rect l="l" t="t" r="r" b="b"/>
              <a:pathLst>
                <a:path w="32055" h="34432" extrusionOk="0">
                  <a:moveTo>
                    <a:pt x="16028" y="1"/>
                  </a:moveTo>
                  <a:cubicBezTo>
                    <a:pt x="9479" y="334"/>
                    <a:pt x="3896" y="4823"/>
                    <a:pt x="0" y="8995"/>
                  </a:cubicBezTo>
                  <a:cubicBezTo>
                    <a:pt x="0" y="33010"/>
                    <a:pt x="16028" y="34432"/>
                    <a:pt x="16028" y="34432"/>
                  </a:cubicBezTo>
                  <a:cubicBezTo>
                    <a:pt x="16028" y="34432"/>
                    <a:pt x="32055" y="33004"/>
                    <a:pt x="32055" y="8995"/>
                  </a:cubicBezTo>
                  <a:cubicBezTo>
                    <a:pt x="28159" y="4823"/>
                    <a:pt x="22582" y="329"/>
                    <a:pt x="160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16"/>
            <p:cNvSpPr/>
            <p:nvPr/>
          </p:nvSpPr>
          <p:spPr>
            <a:xfrm>
              <a:off x="6329669" y="2031535"/>
              <a:ext cx="1543065" cy="1657761"/>
            </a:xfrm>
            <a:custGeom>
              <a:avLst/>
              <a:gdLst/>
              <a:ahLst/>
              <a:cxnLst/>
              <a:rect l="l" t="t" r="r" b="b"/>
              <a:pathLst>
                <a:path w="29753" h="31963" extrusionOk="0">
                  <a:moveTo>
                    <a:pt x="14877" y="0"/>
                  </a:moveTo>
                  <a:cubicBezTo>
                    <a:pt x="8794" y="311"/>
                    <a:pt x="3614" y="4472"/>
                    <a:pt x="0" y="8345"/>
                  </a:cubicBezTo>
                  <a:cubicBezTo>
                    <a:pt x="0" y="30644"/>
                    <a:pt x="14877" y="31962"/>
                    <a:pt x="14877" y="31962"/>
                  </a:cubicBezTo>
                  <a:cubicBezTo>
                    <a:pt x="14877" y="31962"/>
                    <a:pt x="29753" y="30644"/>
                    <a:pt x="29753" y="8345"/>
                  </a:cubicBezTo>
                  <a:cubicBezTo>
                    <a:pt x="26139" y="4483"/>
                    <a:pt x="20959" y="311"/>
                    <a:pt x="148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16"/>
            <p:cNvSpPr/>
            <p:nvPr/>
          </p:nvSpPr>
          <p:spPr>
            <a:xfrm>
              <a:off x="6349947" y="2053577"/>
              <a:ext cx="1502820" cy="1613935"/>
            </a:xfrm>
            <a:custGeom>
              <a:avLst/>
              <a:gdLst/>
              <a:ahLst/>
              <a:cxnLst/>
              <a:rect l="l" t="t" r="r" b="b"/>
              <a:pathLst>
                <a:path w="28977" h="31118" extrusionOk="0">
                  <a:moveTo>
                    <a:pt x="14486" y="1"/>
                  </a:moveTo>
                  <a:cubicBezTo>
                    <a:pt x="8570" y="300"/>
                    <a:pt x="3523" y="4357"/>
                    <a:pt x="1" y="8127"/>
                  </a:cubicBezTo>
                  <a:cubicBezTo>
                    <a:pt x="1" y="29840"/>
                    <a:pt x="14486" y="31117"/>
                    <a:pt x="14486" y="31117"/>
                  </a:cubicBezTo>
                  <a:cubicBezTo>
                    <a:pt x="14486" y="31117"/>
                    <a:pt x="28976" y="29828"/>
                    <a:pt x="28976" y="8127"/>
                  </a:cubicBezTo>
                  <a:cubicBezTo>
                    <a:pt x="25449" y="4357"/>
                    <a:pt x="20407" y="300"/>
                    <a:pt x="14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16"/>
            <p:cNvSpPr/>
            <p:nvPr/>
          </p:nvSpPr>
          <p:spPr>
            <a:xfrm>
              <a:off x="6386359" y="2092683"/>
              <a:ext cx="716975" cy="1535723"/>
            </a:xfrm>
            <a:custGeom>
              <a:avLst/>
              <a:gdLst/>
              <a:ahLst/>
              <a:cxnLst/>
              <a:rect l="l" t="t" r="r" b="b"/>
              <a:pathLst>
                <a:path w="13784" h="29610" extrusionOk="0">
                  <a:moveTo>
                    <a:pt x="13784" y="29609"/>
                  </a:moveTo>
                  <a:lnTo>
                    <a:pt x="13784" y="1"/>
                  </a:lnTo>
                  <a:cubicBezTo>
                    <a:pt x="8155" y="289"/>
                    <a:pt x="3356" y="4144"/>
                    <a:pt x="12" y="7735"/>
                  </a:cubicBezTo>
                  <a:cubicBezTo>
                    <a:pt x="1" y="28384"/>
                    <a:pt x="13784" y="29609"/>
                    <a:pt x="13784"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16"/>
            <p:cNvSpPr/>
            <p:nvPr/>
          </p:nvSpPr>
          <p:spPr>
            <a:xfrm>
              <a:off x="7098763" y="2092683"/>
              <a:ext cx="716973" cy="1535723"/>
            </a:xfrm>
            <a:custGeom>
              <a:avLst/>
              <a:gdLst/>
              <a:ahLst/>
              <a:cxnLst/>
              <a:rect l="l" t="t" r="r" b="b"/>
              <a:pathLst>
                <a:path w="13778" h="29610" extrusionOk="0">
                  <a:moveTo>
                    <a:pt x="1" y="29609"/>
                  </a:moveTo>
                  <a:lnTo>
                    <a:pt x="1" y="1"/>
                  </a:lnTo>
                  <a:cubicBezTo>
                    <a:pt x="5635" y="289"/>
                    <a:pt x="10434" y="4144"/>
                    <a:pt x="13778" y="7735"/>
                  </a:cubicBezTo>
                  <a:cubicBezTo>
                    <a:pt x="13778" y="28384"/>
                    <a:pt x="1" y="29609"/>
                    <a:pt x="1" y="296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16"/>
            <p:cNvSpPr/>
            <p:nvPr/>
          </p:nvSpPr>
          <p:spPr>
            <a:xfrm>
              <a:off x="6799128" y="2718254"/>
              <a:ext cx="604146" cy="491058"/>
            </a:xfrm>
            <a:custGeom>
              <a:avLst/>
              <a:gdLst/>
              <a:ahLst/>
              <a:cxnLst/>
              <a:rect l="l" t="t" r="r" b="b"/>
              <a:pathLst>
                <a:path w="11649" h="9468" extrusionOk="0">
                  <a:moveTo>
                    <a:pt x="10860" y="9468"/>
                  </a:moveTo>
                  <a:lnTo>
                    <a:pt x="783" y="9468"/>
                  </a:lnTo>
                  <a:cubicBezTo>
                    <a:pt x="352" y="9468"/>
                    <a:pt x="1" y="9117"/>
                    <a:pt x="1" y="8685"/>
                  </a:cubicBezTo>
                  <a:lnTo>
                    <a:pt x="1" y="784"/>
                  </a:lnTo>
                  <a:cubicBezTo>
                    <a:pt x="1" y="352"/>
                    <a:pt x="352" y="1"/>
                    <a:pt x="783" y="1"/>
                  </a:cubicBezTo>
                  <a:lnTo>
                    <a:pt x="10860" y="1"/>
                  </a:lnTo>
                  <a:cubicBezTo>
                    <a:pt x="11292" y="1"/>
                    <a:pt x="11648" y="352"/>
                    <a:pt x="11648" y="784"/>
                  </a:cubicBezTo>
                  <a:lnTo>
                    <a:pt x="11648" y="8685"/>
                  </a:lnTo>
                  <a:cubicBezTo>
                    <a:pt x="11648" y="9117"/>
                    <a:pt x="11292" y="9468"/>
                    <a:pt x="10860" y="94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6"/>
            <p:cNvSpPr/>
            <p:nvPr/>
          </p:nvSpPr>
          <p:spPr>
            <a:xfrm>
              <a:off x="6835276" y="2747816"/>
              <a:ext cx="532161" cy="432243"/>
            </a:xfrm>
            <a:custGeom>
              <a:avLst/>
              <a:gdLst/>
              <a:ahLst/>
              <a:cxnLst/>
              <a:rect l="l" t="t" r="r" b="b"/>
              <a:pathLst>
                <a:path w="10261" h="8334" extrusionOk="0">
                  <a:moveTo>
                    <a:pt x="9570" y="8334"/>
                  </a:moveTo>
                  <a:lnTo>
                    <a:pt x="691" y="8334"/>
                  </a:lnTo>
                  <a:cubicBezTo>
                    <a:pt x="311" y="8334"/>
                    <a:pt x="0" y="8029"/>
                    <a:pt x="0" y="7643"/>
                  </a:cubicBezTo>
                  <a:lnTo>
                    <a:pt x="0" y="691"/>
                  </a:lnTo>
                  <a:cubicBezTo>
                    <a:pt x="0" y="306"/>
                    <a:pt x="311" y="1"/>
                    <a:pt x="691" y="1"/>
                  </a:cubicBezTo>
                  <a:lnTo>
                    <a:pt x="9570" y="1"/>
                  </a:lnTo>
                  <a:cubicBezTo>
                    <a:pt x="9950" y="1"/>
                    <a:pt x="10261" y="306"/>
                    <a:pt x="10261" y="691"/>
                  </a:cubicBezTo>
                  <a:lnTo>
                    <a:pt x="10261" y="7643"/>
                  </a:lnTo>
                  <a:cubicBezTo>
                    <a:pt x="10249" y="8029"/>
                    <a:pt x="9950" y="8334"/>
                    <a:pt x="9570" y="83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16"/>
            <p:cNvSpPr/>
            <p:nvPr/>
          </p:nvSpPr>
          <p:spPr>
            <a:xfrm>
              <a:off x="6900623" y="2421027"/>
              <a:ext cx="402972" cy="297290"/>
            </a:xfrm>
            <a:custGeom>
              <a:avLst/>
              <a:gdLst/>
              <a:ahLst/>
              <a:cxnLst/>
              <a:rect l="l" t="t" r="r" b="b"/>
              <a:pathLst>
                <a:path w="7770" h="5732" extrusionOk="0">
                  <a:moveTo>
                    <a:pt x="7752" y="5732"/>
                  </a:moveTo>
                  <a:lnTo>
                    <a:pt x="6308" y="5732"/>
                  </a:lnTo>
                  <a:lnTo>
                    <a:pt x="6308" y="3885"/>
                  </a:lnTo>
                  <a:cubicBezTo>
                    <a:pt x="6308" y="2538"/>
                    <a:pt x="5214" y="1450"/>
                    <a:pt x="3879" y="1450"/>
                  </a:cubicBezTo>
                  <a:cubicBezTo>
                    <a:pt x="2532" y="1450"/>
                    <a:pt x="1445" y="2544"/>
                    <a:pt x="1445" y="3885"/>
                  </a:cubicBezTo>
                  <a:lnTo>
                    <a:pt x="1445" y="5732"/>
                  </a:lnTo>
                  <a:lnTo>
                    <a:pt x="0" y="5732"/>
                  </a:lnTo>
                  <a:lnTo>
                    <a:pt x="0" y="3885"/>
                  </a:lnTo>
                  <a:cubicBezTo>
                    <a:pt x="0" y="1738"/>
                    <a:pt x="1738" y="0"/>
                    <a:pt x="3885" y="0"/>
                  </a:cubicBezTo>
                  <a:cubicBezTo>
                    <a:pt x="6026" y="0"/>
                    <a:pt x="7769" y="1738"/>
                    <a:pt x="7769" y="3885"/>
                  </a:cubicBezTo>
                  <a:lnTo>
                    <a:pt x="7769" y="573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16"/>
            <p:cNvSpPr/>
            <p:nvPr/>
          </p:nvSpPr>
          <p:spPr>
            <a:xfrm>
              <a:off x="6954923" y="2836450"/>
              <a:ext cx="311642" cy="265393"/>
            </a:xfrm>
            <a:custGeom>
              <a:avLst/>
              <a:gdLst/>
              <a:ahLst/>
              <a:cxnLst/>
              <a:rect l="l" t="t" r="r" b="b"/>
              <a:pathLst>
                <a:path w="6009" h="5117" extrusionOk="0">
                  <a:moveTo>
                    <a:pt x="2694" y="5117"/>
                  </a:moveTo>
                  <a:lnTo>
                    <a:pt x="1" y="2637"/>
                  </a:lnTo>
                  <a:lnTo>
                    <a:pt x="1123" y="1422"/>
                  </a:lnTo>
                  <a:lnTo>
                    <a:pt x="2521" y="2706"/>
                  </a:lnTo>
                  <a:lnTo>
                    <a:pt x="4720" y="1"/>
                  </a:lnTo>
                  <a:lnTo>
                    <a:pt x="6009" y="105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16"/>
            <p:cNvSpPr/>
            <p:nvPr/>
          </p:nvSpPr>
          <p:spPr>
            <a:xfrm>
              <a:off x="7402340" y="2515314"/>
              <a:ext cx="493679" cy="493755"/>
            </a:xfrm>
            <a:custGeom>
              <a:avLst/>
              <a:gdLst/>
              <a:ahLst/>
              <a:cxnLst/>
              <a:rect l="l" t="t" r="r" b="b"/>
              <a:pathLst>
                <a:path w="9519" h="9520" extrusionOk="0">
                  <a:moveTo>
                    <a:pt x="9432" y="7689"/>
                  </a:moveTo>
                  <a:lnTo>
                    <a:pt x="7689" y="9433"/>
                  </a:lnTo>
                  <a:cubicBezTo>
                    <a:pt x="7602" y="9519"/>
                    <a:pt x="7458" y="9519"/>
                    <a:pt x="7366" y="9433"/>
                  </a:cubicBezTo>
                  <a:lnTo>
                    <a:pt x="4265" y="6331"/>
                  </a:lnTo>
                  <a:lnTo>
                    <a:pt x="3027" y="7994"/>
                  </a:lnTo>
                  <a:cubicBezTo>
                    <a:pt x="2981" y="8057"/>
                    <a:pt x="2895" y="8092"/>
                    <a:pt x="2814" y="8080"/>
                  </a:cubicBezTo>
                  <a:cubicBezTo>
                    <a:pt x="2728" y="8063"/>
                    <a:pt x="2665" y="8006"/>
                    <a:pt x="2636" y="7931"/>
                  </a:cubicBezTo>
                  <a:lnTo>
                    <a:pt x="29" y="317"/>
                  </a:lnTo>
                  <a:cubicBezTo>
                    <a:pt x="0" y="237"/>
                    <a:pt x="23" y="144"/>
                    <a:pt x="87" y="81"/>
                  </a:cubicBezTo>
                  <a:cubicBezTo>
                    <a:pt x="150" y="18"/>
                    <a:pt x="236" y="1"/>
                    <a:pt x="322" y="24"/>
                  </a:cubicBezTo>
                  <a:lnTo>
                    <a:pt x="7936" y="2636"/>
                  </a:lnTo>
                  <a:cubicBezTo>
                    <a:pt x="8017" y="2665"/>
                    <a:pt x="8074" y="2728"/>
                    <a:pt x="8086" y="2815"/>
                  </a:cubicBezTo>
                  <a:cubicBezTo>
                    <a:pt x="8103" y="2901"/>
                    <a:pt x="8063" y="2982"/>
                    <a:pt x="7999" y="3028"/>
                  </a:cubicBezTo>
                  <a:lnTo>
                    <a:pt x="6336" y="4265"/>
                  </a:lnTo>
                  <a:lnTo>
                    <a:pt x="9438" y="7367"/>
                  </a:lnTo>
                  <a:cubicBezTo>
                    <a:pt x="9519" y="7459"/>
                    <a:pt x="9519" y="7603"/>
                    <a:pt x="9432" y="7689"/>
                  </a:cubicBezTo>
                  <a:close/>
                  <a:moveTo>
                    <a:pt x="7533" y="8949"/>
                  </a:moveTo>
                  <a:lnTo>
                    <a:pt x="8949" y="7534"/>
                  </a:lnTo>
                  <a:lnTo>
                    <a:pt x="5818" y="4403"/>
                  </a:lnTo>
                  <a:cubicBezTo>
                    <a:pt x="5778" y="4357"/>
                    <a:pt x="5749" y="4294"/>
                    <a:pt x="5755" y="4225"/>
                  </a:cubicBezTo>
                  <a:cubicBezTo>
                    <a:pt x="5761" y="4161"/>
                    <a:pt x="5790" y="4092"/>
                    <a:pt x="5847" y="4058"/>
                  </a:cubicBezTo>
                  <a:lnTo>
                    <a:pt x="7372" y="2918"/>
                  </a:lnTo>
                  <a:lnTo>
                    <a:pt x="604" y="605"/>
                  </a:lnTo>
                  <a:lnTo>
                    <a:pt x="2918" y="7373"/>
                  </a:lnTo>
                  <a:lnTo>
                    <a:pt x="4057" y="5848"/>
                  </a:lnTo>
                  <a:cubicBezTo>
                    <a:pt x="4092" y="5796"/>
                    <a:pt x="4161" y="5761"/>
                    <a:pt x="4224" y="5755"/>
                  </a:cubicBezTo>
                  <a:cubicBezTo>
                    <a:pt x="4288" y="5750"/>
                    <a:pt x="4351" y="5778"/>
                    <a:pt x="4403" y="581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5" name="Google Shape;1705;p116"/>
          <p:cNvSpPr/>
          <p:nvPr/>
        </p:nvSpPr>
        <p:spPr>
          <a:xfrm>
            <a:off x="473607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06" name="Google Shape;1706;p116"/>
          <p:cNvSpPr/>
          <p:nvPr/>
        </p:nvSpPr>
        <p:spPr>
          <a:xfrm>
            <a:off x="3551325"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707" name="Google Shape;1707;p116"/>
          <p:cNvSpPr/>
          <p:nvPr/>
        </p:nvSpPr>
        <p:spPr>
          <a:xfrm>
            <a:off x="4143700" y="2955050"/>
            <a:ext cx="493800" cy="493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708" name="Google Shape;1708;p116"/>
          <p:cNvGrpSpPr/>
          <p:nvPr/>
        </p:nvGrpSpPr>
        <p:grpSpPr>
          <a:xfrm>
            <a:off x="3607636" y="3008125"/>
            <a:ext cx="387681" cy="387661"/>
            <a:chOff x="266768" y="1721375"/>
            <a:chExt cx="397907" cy="397887"/>
          </a:xfrm>
        </p:grpSpPr>
        <p:sp>
          <p:nvSpPr>
            <p:cNvPr id="1709" name="Google Shape;1709;p11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1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1" name="Google Shape;1711;p116"/>
          <p:cNvGrpSpPr/>
          <p:nvPr/>
        </p:nvGrpSpPr>
        <p:grpSpPr>
          <a:xfrm>
            <a:off x="4789145" y="3008125"/>
            <a:ext cx="387661" cy="387661"/>
            <a:chOff x="1379798" y="1723250"/>
            <a:chExt cx="397887" cy="397887"/>
          </a:xfrm>
        </p:grpSpPr>
        <p:sp>
          <p:nvSpPr>
            <p:cNvPr id="1712" name="Google Shape;1712;p11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1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1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1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116"/>
          <p:cNvGrpSpPr/>
          <p:nvPr/>
        </p:nvGrpSpPr>
        <p:grpSpPr>
          <a:xfrm>
            <a:off x="4196780" y="3008125"/>
            <a:ext cx="387641" cy="387661"/>
            <a:chOff x="864491" y="1723250"/>
            <a:chExt cx="397866" cy="397887"/>
          </a:xfrm>
        </p:grpSpPr>
        <p:sp>
          <p:nvSpPr>
            <p:cNvPr id="1717" name="Google Shape;1717;p11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1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1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20" name="Google Shape;1720;p116"/>
          <p:cNvCxnSpPr>
            <a:endCxn id="1681" idx="3"/>
          </p:cNvCxnSpPr>
          <p:nvPr/>
        </p:nvCxnSpPr>
        <p:spPr>
          <a:xfrm rot="5400000">
            <a:off x="4087625" y="873130"/>
            <a:ext cx="2655000" cy="145200"/>
          </a:xfrm>
          <a:prstGeom prst="bentConnector2">
            <a:avLst/>
          </a:prstGeom>
          <a:noFill/>
          <a:ln w="19050" cap="flat" cmpd="sng">
            <a:solidFill>
              <a:schemeClr val="lt2"/>
            </a:solidFill>
            <a:prstDash val="solid"/>
            <a:round/>
            <a:headEnd type="none" w="med" len="med"/>
            <a:tailEnd type="oval" w="med" len="med"/>
          </a:ln>
        </p:spPr>
      </p:cxnSp>
      <p:cxnSp>
        <p:nvCxnSpPr>
          <p:cNvPr id="1721" name="Google Shape;1721;p116"/>
          <p:cNvCxnSpPr/>
          <p:nvPr/>
        </p:nvCxnSpPr>
        <p:spPr>
          <a:xfrm rot="5400000">
            <a:off x="4240025" y="1101730"/>
            <a:ext cx="2655000" cy="145200"/>
          </a:xfrm>
          <a:prstGeom prst="bentConnector2">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725"/>
        <p:cNvGrpSpPr/>
        <p:nvPr/>
      </p:nvGrpSpPr>
      <p:grpSpPr>
        <a:xfrm>
          <a:off x="0" y="0"/>
          <a:ext cx="0" cy="0"/>
          <a:chOff x="0" y="0"/>
          <a:chExt cx="0" cy="0"/>
        </a:xfrm>
      </p:grpSpPr>
      <p:sp>
        <p:nvSpPr>
          <p:cNvPr id="1726" name="Google Shape;1726;p1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1727" name="Google Shape;1727;p117"/>
          <p:cNvGrpSpPr/>
          <p:nvPr/>
        </p:nvGrpSpPr>
        <p:grpSpPr>
          <a:xfrm>
            <a:off x="750534" y="1404698"/>
            <a:ext cx="439764" cy="500353"/>
            <a:chOff x="750534" y="1480898"/>
            <a:chExt cx="439764" cy="500353"/>
          </a:xfrm>
        </p:grpSpPr>
        <p:sp>
          <p:nvSpPr>
            <p:cNvPr id="1728" name="Google Shape;1728;p117"/>
            <p:cNvSpPr/>
            <p:nvPr/>
          </p:nvSpPr>
          <p:spPr>
            <a:xfrm>
              <a:off x="750534" y="1687093"/>
              <a:ext cx="439764" cy="294159"/>
            </a:xfrm>
            <a:custGeom>
              <a:avLst/>
              <a:gdLst/>
              <a:ahLst/>
              <a:cxnLst/>
              <a:rect l="l" t="t" r="r" b="b"/>
              <a:pathLst>
                <a:path w="16113" h="10778" extrusionOk="0">
                  <a:moveTo>
                    <a:pt x="1102" y="1"/>
                  </a:moveTo>
                  <a:cubicBezTo>
                    <a:pt x="1274" y="2241"/>
                    <a:pt x="2506" y="4228"/>
                    <a:pt x="4295" y="5378"/>
                  </a:cubicBezTo>
                  <a:lnTo>
                    <a:pt x="4295" y="8628"/>
                  </a:lnTo>
                  <a:lnTo>
                    <a:pt x="3219" y="8628"/>
                  </a:lnTo>
                  <a:lnTo>
                    <a:pt x="3219" y="7552"/>
                  </a:lnTo>
                  <a:lnTo>
                    <a:pt x="1" y="7552"/>
                  </a:lnTo>
                  <a:lnTo>
                    <a:pt x="1" y="10777"/>
                  </a:lnTo>
                  <a:lnTo>
                    <a:pt x="3222" y="10777"/>
                  </a:lnTo>
                  <a:lnTo>
                    <a:pt x="3222" y="9701"/>
                  </a:lnTo>
                  <a:lnTo>
                    <a:pt x="5371" y="9701"/>
                  </a:lnTo>
                  <a:lnTo>
                    <a:pt x="5371" y="5936"/>
                  </a:lnTo>
                  <a:cubicBezTo>
                    <a:pt x="6042" y="6218"/>
                    <a:pt x="6765" y="6395"/>
                    <a:pt x="7520" y="6451"/>
                  </a:cubicBezTo>
                  <a:lnTo>
                    <a:pt x="7520" y="7549"/>
                  </a:lnTo>
                  <a:lnTo>
                    <a:pt x="6444" y="7549"/>
                  </a:lnTo>
                  <a:lnTo>
                    <a:pt x="6444" y="10774"/>
                  </a:lnTo>
                  <a:lnTo>
                    <a:pt x="9669" y="10774"/>
                  </a:lnTo>
                  <a:lnTo>
                    <a:pt x="9669" y="7549"/>
                  </a:lnTo>
                  <a:lnTo>
                    <a:pt x="8593" y="7549"/>
                  </a:lnTo>
                  <a:lnTo>
                    <a:pt x="8593" y="6451"/>
                  </a:lnTo>
                  <a:cubicBezTo>
                    <a:pt x="9345" y="6391"/>
                    <a:pt x="10068" y="6215"/>
                    <a:pt x="10738" y="5932"/>
                  </a:cubicBezTo>
                  <a:lnTo>
                    <a:pt x="10738" y="9701"/>
                  </a:lnTo>
                  <a:lnTo>
                    <a:pt x="12887" y="9701"/>
                  </a:lnTo>
                  <a:lnTo>
                    <a:pt x="12887" y="10777"/>
                  </a:lnTo>
                  <a:lnTo>
                    <a:pt x="16113" y="10777"/>
                  </a:lnTo>
                  <a:lnTo>
                    <a:pt x="16113" y="7552"/>
                  </a:lnTo>
                  <a:lnTo>
                    <a:pt x="12887" y="7552"/>
                  </a:lnTo>
                  <a:lnTo>
                    <a:pt x="12887" y="8628"/>
                  </a:lnTo>
                  <a:lnTo>
                    <a:pt x="11811" y="8628"/>
                  </a:lnTo>
                  <a:lnTo>
                    <a:pt x="11811" y="5378"/>
                  </a:lnTo>
                  <a:cubicBezTo>
                    <a:pt x="13604" y="4228"/>
                    <a:pt x="14839" y="2241"/>
                    <a:pt x="15005" y="1"/>
                  </a:cubicBezTo>
                  <a:lnTo>
                    <a:pt x="11755" y="1"/>
                  </a:lnTo>
                  <a:cubicBezTo>
                    <a:pt x="11490" y="1818"/>
                    <a:pt x="9937" y="3226"/>
                    <a:pt x="8050" y="3226"/>
                  </a:cubicBezTo>
                  <a:cubicBezTo>
                    <a:pt x="6162" y="3226"/>
                    <a:pt x="4609" y="1818"/>
                    <a:pt x="4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17"/>
            <p:cNvSpPr/>
            <p:nvPr/>
          </p:nvSpPr>
          <p:spPr>
            <a:xfrm>
              <a:off x="955773" y="1657726"/>
              <a:ext cx="29394" cy="29394"/>
            </a:xfrm>
            <a:custGeom>
              <a:avLst/>
              <a:gdLst/>
              <a:ahLst/>
              <a:cxnLst/>
              <a:rect l="l" t="t" r="r" b="b"/>
              <a:pathLst>
                <a:path w="1077" h="1077" extrusionOk="0">
                  <a:moveTo>
                    <a:pt x="537" y="0"/>
                  </a:moveTo>
                  <a:cubicBezTo>
                    <a:pt x="244" y="0"/>
                    <a:pt x="0" y="244"/>
                    <a:pt x="0" y="540"/>
                  </a:cubicBezTo>
                  <a:cubicBezTo>
                    <a:pt x="0" y="833"/>
                    <a:pt x="244" y="1077"/>
                    <a:pt x="537" y="1077"/>
                  </a:cubicBezTo>
                  <a:cubicBezTo>
                    <a:pt x="833" y="1077"/>
                    <a:pt x="1077" y="833"/>
                    <a:pt x="1077" y="540"/>
                  </a:cubicBezTo>
                  <a:cubicBezTo>
                    <a:pt x="1073" y="240"/>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17"/>
            <p:cNvSpPr/>
            <p:nvPr/>
          </p:nvSpPr>
          <p:spPr>
            <a:xfrm>
              <a:off x="780583" y="1480898"/>
              <a:ext cx="379775" cy="176855"/>
            </a:xfrm>
            <a:custGeom>
              <a:avLst/>
              <a:gdLst/>
              <a:ahLst/>
              <a:cxnLst/>
              <a:rect l="l" t="t" r="r" b="b"/>
              <a:pathLst>
                <a:path w="13915" h="6480" extrusionOk="0">
                  <a:moveTo>
                    <a:pt x="6956" y="1"/>
                  </a:moveTo>
                  <a:cubicBezTo>
                    <a:pt x="3286" y="1"/>
                    <a:pt x="276" y="2880"/>
                    <a:pt x="1" y="6479"/>
                  </a:cubicBezTo>
                  <a:lnTo>
                    <a:pt x="3250" y="6479"/>
                  </a:lnTo>
                  <a:cubicBezTo>
                    <a:pt x="3512" y="4662"/>
                    <a:pt x="5064" y="3258"/>
                    <a:pt x="6956" y="3258"/>
                  </a:cubicBezTo>
                  <a:cubicBezTo>
                    <a:pt x="8844" y="3258"/>
                    <a:pt x="10396" y="4662"/>
                    <a:pt x="10661" y="6479"/>
                  </a:cubicBezTo>
                  <a:lnTo>
                    <a:pt x="13914" y="6479"/>
                  </a:lnTo>
                  <a:cubicBezTo>
                    <a:pt x="13636" y="2880"/>
                    <a:pt x="10626" y="1"/>
                    <a:pt x="6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17"/>
            <p:cNvSpPr/>
            <p:nvPr/>
          </p:nvSpPr>
          <p:spPr>
            <a:xfrm>
              <a:off x="897122" y="1599156"/>
              <a:ext cx="146615" cy="146615"/>
            </a:xfrm>
            <a:custGeom>
              <a:avLst/>
              <a:gdLst/>
              <a:ahLst/>
              <a:cxnLst/>
              <a:rect l="l" t="t" r="r" b="b"/>
              <a:pathLst>
                <a:path w="5372" h="5372" extrusionOk="0">
                  <a:moveTo>
                    <a:pt x="2686" y="1077"/>
                  </a:moveTo>
                  <a:cubicBezTo>
                    <a:pt x="3575" y="1077"/>
                    <a:pt x="4298" y="1801"/>
                    <a:pt x="4298" y="2686"/>
                  </a:cubicBezTo>
                  <a:cubicBezTo>
                    <a:pt x="4298" y="3572"/>
                    <a:pt x="3575" y="4295"/>
                    <a:pt x="2686" y="4295"/>
                  </a:cubicBezTo>
                  <a:cubicBezTo>
                    <a:pt x="1800" y="4295"/>
                    <a:pt x="1077" y="3572"/>
                    <a:pt x="1077" y="2686"/>
                  </a:cubicBezTo>
                  <a:cubicBezTo>
                    <a:pt x="1077" y="1801"/>
                    <a:pt x="1800" y="1077"/>
                    <a:pt x="2686" y="1077"/>
                  </a:cubicBezTo>
                  <a:close/>
                  <a:moveTo>
                    <a:pt x="2686" y="1"/>
                  </a:moveTo>
                  <a:cubicBezTo>
                    <a:pt x="1204" y="1"/>
                    <a:pt x="0" y="1204"/>
                    <a:pt x="0" y="2686"/>
                  </a:cubicBezTo>
                  <a:cubicBezTo>
                    <a:pt x="0" y="4168"/>
                    <a:pt x="1204" y="5372"/>
                    <a:pt x="2686" y="5372"/>
                  </a:cubicBezTo>
                  <a:cubicBezTo>
                    <a:pt x="4168" y="5372"/>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2" name="Google Shape;1732;p117"/>
          <p:cNvGrpSpPr/>
          <p:nvPr/>
        </p:nvGrpSpPr>
        <p:grpSpPr>
          <a:xfrm>
            <a:off x="1505881" y="1404616"/>
            <a:ext cx="500353" cy="500435"/>
            <a:chOff x="1505881" y="1480816"/>
            <a:chExt cx="500353" cy="500435"/>
          </a:xfrm>
        </p:grpSpPr>
        <p:sp>
          <p:nvSpPr>
            <p:cNvPr id="1733" name="Google Shape;1733;p117"/>
            <p:cNvSpPr/>
            <p:nvPr/>
          </p:nvSpPr>
          <p:spPr>
            <a:xfrm>
              <a:off x="1712076"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17"/>
            <p:cNvSpPr/>
            <p:nvPr/>
          </p:nvSpPr>
          <p:spPr>
            <a:xfrm>
              <a:off x="1653506" y="1921617"/>
              <a:ext cx="29421" cy="59634"/>
            </a:xfrm>
            <a:custGeom>
              <a:avLst/>
              <a:gdLst/>
              <a:ahLst/>
              <a:cxnLst/>
              <a:rect l="l" t="t" r="r" b="b"/>
              <a:pathLst>
                <a:path w="1078" h="2185" extrusionOk="0">
                  <a:moveTo>
                    <a:pt x="1" y="0"/>
                  </a:moveTo>
                  <a:lnTo>
                    <a:pt x="1"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17"/>
            <p:cNvSpPr/>
            <p:nvPr/>
          </p:nvSpPr>
          <p:spPr>
            <a:xfrm>
              <a:off x="1770727"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17"/>
            <p:cNvSpPr/>
            <p:nvPr/>
          </p:nvSpPr>
          <p:spPr>
            <a:xfrm>
              <a:off x="1829379" y="1921617"/>
              <a:ext cx="29394" cy="59634"/>
            </a:xfrm>
            <a:custGeom>
              <a:avLst/>
              <a:gdLst/>
              <a:ahLst/>
              <a:cxnLst/>
              <a:rect l="l" t="t" r="r" b="b"/>
              <a:pathLst>
                <a:path w="1077" h="2185" extrusionOk="0">
                  <a:moveTo>
                    <a:pt x="0" y="0"/>
                  </a:moveTo>
                  <a:lnTo>
                    <a:pt x="0" y="2184"/>
                  </a:lnTo>
                  <a:lnTo>
                    <a:pt x="1077" y="2184"/>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17"/>
            <p:cNvSpPr/>
            <p:nvPr/>
          </p:nvSpPr>
          <p:spPr>
            <a:xfrm>
              <a:off x="1653506" y="1480816"/>
              <a:ext cx="29421" cy="59525"/>
            </a:xfrm>
            <a:custGeom>
              <a:avLst/>
              <a:gdLst/>
              <a:ahLst/>
              <a:cxnLst/>
              <a:rect l="l" t="t" r="r" b="b"/>
              <a:pathLst>
                <a:path w="1078"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17"/>
            <p:cNvSpPr/>
            <p:nvPr/>
          </p:nvSpPr>
          <p:spPr>
            <a:xfrm>
              <a:off x="1770727"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17"/>
            <p:cNvSpPr/>
            <p:nvPr/>
          </p:nvSpPr>
          <p:spPr>
            <a:xfrm>
              <a:off x="1712076"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17"/>
            <p:cNvSpPr/>
            <p:nvPr/>
          </p:nvSpPr>
          <p:spPr>
            <a:xfrm>
              <a:off x="1829379" y="1480816"/>
              <a:ext cx="29394" cy="59525"/>
            </a:xfrm>
            <a:custGeom>
              <a:avLst/>
              <a:gdLst/>
              <a:ahLst/>
              <a:cxnLst/>
              <a:rect l="l" t="t" r="r" b="b"/>
              <a:pathLst>
                <a:path w="1077" h="2181" extrusionOk="0">
                  <a:moveTo>
                    <a:pt x="0" y="0"/>
                  </a:moveTo>
                  <a:lnTo>
                    <a:pt x="0"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17"/>
            <p:cNvSpPr/>
            <p:nvPr/>
          </p:nvSpPr>
          <p:spPr>
            <a:xfrm>
              <a:off x="1682791" y="1657726"/>
              <a:ext cx="146615" cy="146506"/>
            </a:xfrm>
            <a:custGeom>
              <a:avLst/>
              <a:gdLst/>
              <a:ahLst/>
              <a:cxnLst/>
              <a:rect l="l" t="t" r="r" b="b"/>
              <a:pathLst>
                <a:path w="5372" h="5368" extrusionOk="0">
                  <a:moveTo>
                    <a:pt x="4299" y="1073"/>
                  </a:moveTo>
                  <a:lnTo>
                    <a:pt x="4299" y="4298"/>
                  </a:lnTo>
                  <a:lnTo>
                    <a:pt x="1077" y="4298"/>
                  </a:lnTo>
                  <a:lnTo>
                    <a:pt x="1077" y="1073"/>
                  </a:lnTo>
                  <a:close/>
                  <a:moveTo>
                    <a:pt x="1" y="0"/>
                  </a:moveTo>
                  <a:lnTo>
                    <a:pt x="1" y="5368"/>
                  </a:lnTo>
                  <a:lnTo>
                    <a:pt x="5371" y="5368"/>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17"/>
            <p:cNvSpPr/>
            <p:nvPr/>
          </p:nvSpPr>
          <p:spPr>
            <a:xfrm>
              <a:off x="1741361" y="1716378"/>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17"/>
            <p:cNvSpPr/>
            <p:nvPr/>
          </p:nvSpPr>
          <p:spPr>
            <a:xfrm>
              <a:off x="1505881" y="1480816"/>
              <a:ext cx="500353" cy="500435"/>
            </a:xfrm>
            <a:custGeom>
              <a:avLst/>
              <a:gdLst/>
              <a:ahLst/>
              <a:cxnLst/>
              <a:rect l="l" t="t" r="r" b="b"/>
              <a:pathLst>
                <a:path w="18333" h="18336" extrusionOk="0">
                  <a:moveTo>
                    <a:pt x="3261" y="2184"/>
                  </a:moveTo>
                  <a:lnTo>
                    <a:pt x="3261" y="3261"/>
                  </a:lnTo>
                  <a:lnTo>
                    <a:pt x="2185" y="3261"/>
                  </a:lnTo>
                  <a:lnTo>
                    <a:pt x="2185" y="2184"/>
                  </a:lnTo>
                  <a:close/>
                  <a:moveTo>
                    <a:pt x="16151" y="2184"/>
                  </a:moveTo>
                  <a:lnTo>
                    <a:pt x="16151" y="3261"/>
                  </a:lnTo>
                  <a:lnTo>
                    <a:pt x="15075" y="3261"/>
                  </a:lnTo>
                  <a:lnTo>
                    <a:pt x="15075" y="2184"/>
                  </a:lnTo>
                  <a:close/>
                  <a:moveTo>
                    <a:pt x="11850" y="4337"/>
                  </a:moveTo>
                  <a:lnTo>
                    <a:pt x="11850" y="5413"/>
                  </a:lnTo>
                  <a:lnTo>
                    <a:pt x="12926" y="5413"/>
                  </a:lnTo>
                  <a:lnTo>
                    <a:pt x="12926" y="6489"/>
                  </a:lnTo>
                  <a:lnTo>
                    <a:pt x="14002" y="6489"/>
                  </a:lnTo>
                  <a:lnTo>
                    <a:pt x="14002" y="7555"/>
                  </a:lnTo>
                  <a:lnTo>
                    <a:pt x="12926" y="7555"/>
                  </a:lnTo>
                  <a:lnTo>
                    <a:pt x="12926" y="8631"/>
                  </a:lnTo>
                  <a:lnTo>
                    <a:pt x="14002" y="8631"/>
                  </a:lnTo>
                  <a:lnTo>
                    <a:pt x="14002" y="9708"/>
                  </a:lnTo>
                  <a:lnTo>
                    <a:pt x="12926" y="9708"/>
                  </a:lnTo>
                  <a:lnTo>
                    <a:pt x="12926" y="10784"/>
                  </a:lnTo>
                  <a:lnTo>
                    <a:pt x="14002" y="10784"/>
                  </a:lnTo>
                  <a:lnTo>
                    <a:pt x="14002" y="11860"/>
                  </a:lnTo>
                  <a:lnTo>
                    <a:pt x="12926" y="11860"/>
                  </a:lnTo>
                  <a:lnTo>
                    <a:pt x="12926" y="12936"/>
                  </a:lnTo>
                  <a:lnTo>
                    <a:pt x="11850" y="12936"/>
                  </a:lnTo>
                  <a:lnTo>
                    <a:pt x="11850" y="14013"/>
                  </a:lnTo>
                  <a:lnTo>
                    <a:pt x="10774" y="14013"/>
                  </a:lnTo>
                  <a:lnTo>
                    <a:pt x="10774" y="12936"/>
                  </a:lnTo>
                  <a:lnTo>
                    <a:pt x="9697" y="12936"/>
                  </a:lnTo>
                  <a:lnTo>
                    <a:pt x="9697" y="14013"/>
                  </a:lnTo>
                  <a:lnTo>
                    <a:pt x="8621" y="14013"/>
                  </a:lnTo>
                  <a:lnTo>
                    <a:pt x="8621" y="12936"/>
                  </a:lnTo>
                  <a:lnTo>
                    <a:pt x="7545" y="12936"/>
                  </a:lnTo>
                  <a:lnTo>
                    <a:pt x="7545" y="14013"/>
                  </a:lnTo>
                  <a:lnTo>
                    <a:pt x="6469" y="14013"/>
                  </a:lnTo>
                  <a:lnTo>
                    <a:pt x="6469" y="12936"/>
                  </a:lnTo>
                  <a:lnTo>
                    <a:pt x="5392" y="12936"/>
                  </a:lnTo>
                  <a:lnTo>
                    <a:pt x="5392" y="11860"/>
                  </a:lnTo>
                  <a:lnTo>
                    <a:pt x="4316" y="11860"/>
                  </a:lnTo>
                  <a:lnTo>
                    <a:pt x="4316" y="10784"/>
                  </a:lnTo>
                  <a:lnTo>
                    <a:pt x="5392" y="10784"/>
                  </a:lnTo>
                  <a:lnTo>
                    <a:pt x="5392" y="9708"/>
                  </a:lnTo>
                  <a:lnTo>
                    <a:pt x="4316" y="9708"/>
                  </a:lnTo>
                  <a:lnTo>
                    <a:pt x="4316" y="8631"/>
                  </a:lnTo>
                  <a:lnTo>
                    <a:pt x="5392" y="8631"/>
                  </a:lnTo>
                  <a:lnTo>
                    <a:pt x="5392" y="7555"/>
                  </a:lnTo>
                  <a:lnTo>
                    <a:pt x="4316" y="7555"/>
                  </a:lnTo>
                  <a:lnTo>
                    <a:pt x="4316" y="6479"/>
                  </a:lnTo>
                  <a:lnTo>
                    <a:pt x="5392" y="6479"/>
                  </a:lnTo>
                  <a:lnTo>
                    <a:pt x="5392" y="5403"/>
                  </a:lnTo>
                  <a:lnTo>
                    <a:pt x="6469" y="5403"/>
                  </a:lnTo>
                  <a:lnTo>
                    <a:pt x="6469" y="4337"/>
                  </a:lnTo>
                  <a:lnTo>
                    <a:pt x="7545" y="4337"/>
                  </a:lnTo>
                  <a:lnTo>
                    <a:pt x="7545" y="5413"/>
                  </a:lnTo>
                  <a:lnTo>
                    <a:pt x="8621" y="5413"/>
                  </a:lnTo>
                  <a:lnTo>
                    <a:pt x="8621" y="4337"/>
                  </a:lnTo>
                  <a:lnTo>
                    <a:pt x="9697" y="4337"/>
                  </a:lnTo>
                  <a:lnTo>
                    <a:pt x="9697" y="5413"/>
                  </a:lnTo>
                  <a:lnTo>
                    <a:pt x="10774" y="5413"/>
                  </a:lnTo>
                  <a:lnTo>
                    <a:pt x="10774" y="4337"/>
                  </a:lnTo>
                  <a:close/>
                  <a:moveTo>
                    <a:pt x="3261" y="15075"/>
                  </a:moveTo>
                  <a:lnTo>
                    <a:pt x="3261" y="16151"/>
                  </a:lnTo>
                  <a:lnTo>
                    <a:pt x="2185" y="16151"/>
                  </a:lnTo>
                  <a:lnTo>
                    <a:pt x="2185" y="15075"/>
                  </a:lnTo>
                  <a:close/>
                  <a:moveTo>
                    <a:pt x="16151" y="15075"/>
                  </a:moveTo>
                  <a:lnTo>
                    <a:pt x="16151" y="16151"/>
                  </a:lnTo>
                  <a:lnTo>
                    <a:pt x="15075" y="16151"/>
                  </a:lnTo>
                  <a:lnTo>
                    <a:pt x="15075" y="15075"/>
                  </a:lnTo>
                  <a:close/>
                  <a:moveTo>
                    <a:pt x="0" y="0"/>
                  </a:moveTo>
                  <a:lnTo>
                    <a:pt x="0" y="5406"/>
                  </a:lnTo>
                  <a:lnTo>
                    <a:pt x="2185" y="5406"/>
                  </a:lnTo>
                  <a:lnTo>
                    <a:pt x="2185" y="7555"/>
                  </a:lnTo>
                  <a:lnTo>
                    <a:pt x="0" y="7555"/>
                  </a:lnTo>
                  <a:lnTo>
                    <a:pt x="0" y="10780"/>
                  </a:lnTo>
                  <a:lnTo>
                    <a:pt x="2185" y="10780"/>
                  </a:lnTo>
                  <a:lnTo>
                    <a:pt x="2185" y="12929"/>
                  </a:lnTo>
                  <a:lnTo>
                    <a:pt x="0" y="12929"/>
                  </a:lnTo>
                  <a:lnTo>
                    <a:pt x="0" y="18335"/>
                  </a:lnTo>
                  <a:lnTo>
                    <a:pt x="4334" y="18335"/>
                  </a:lnTo>
                  <a:lnTo>
                    <a:pt x="4334" y="15075"/>
                  </a:lnTo>
                  <a:lnTo>
                    <a:pt x="14002" y="15075"/>
                  </a:lnTo>
                  <a:lnTo>
                    <a:pt x="14002" y="18335"/>
                  </a:lnTo>
                  <a:lnTo>
                    <a:pt x="18332" y="18335"/>
                  </a:lnTo>
                  <a:lnTo>
                    <a:pt x="18332" y="12929"/>
                  </a:lnTo>
                  <a:lnTo>
                    <a:pt x="16151" y="12929"/>
                  </a:lnTo>
                  <a:lnTo>
                    <a:pt x="16151" y="10780"/>
                  </a:lnTo>
                  <a:lnTo>
                    <a:pt x="18332" y="10780"/>
                  </a:lnTo>
                  <a:lnTo>
                    <a:pt x="18332" y="7555"/>
                  </a:lnTo>
                  <a:lnTo>
                    <a:pt x="16151" y="7555"/>
                  </a:lnTo>
                  <a:lnTo>
                    <a:pt x="16151" y="5406"/>
                  </a:lnTo>
                  <a:lnTo>
                    <a:pt x="18332" y="5406"/>
                  </a:lnTo>
                  <a:lnTo>
                    <a:pt x="18332" y="0"/>
                  </a:lnTo>
                  <a:lnTo>
                    <a:pt x="14002" y="0"/>
                  </a:lnTo>
                  <a:lnTo>
                    <a:pt x="14002" y="3261"/>
                  </a:lnTo>
                  <a:lnTo>
                    <a:pt x="4334" y="326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117"/>
          <p:cNvGrpSpPr/>
          <p:nvPr/>
        </p:nvGrpSpPr>
        <p:grpSpPr>
          <a:xfrm>
            <a:off x="2291550" y="1404616"/>
            <a:ext cx="500353" cy="500435"/>
            <a:chOff x="2291550" y="1480816"/>
            <a:chExt cx="500353" cy="500435"/>
          </a:xfrm>
        </p:grpSpPr>
        <p:sp>
          <p:nvSpPr>
            <p:cNvPr id="1745" name="Google Shape;1745;p117"/>
            <p:cNvSpPr/>
            <p:nvPr/>
          </p:nvSpPr>
          <p:spPr>
            <a:xfrm>
              <a:off x="2291550" y="1480816"/>
              <a:ext cx="352810" cy="59525"/>
            </a:xfrm>
            <a:custGeom>
              <a:avLst/>
              <a:gdLst/>
              <a:ahLst/>
              <a:cxnLst/>
              <a:rect l="l" t="t" r="r" b="b"/>
              <a:pathLst>
                <a:path w="12927" h="2181" extrusionOk="0">
                  <a:moveTo>
                    <a:pt x="1" y="0"/>
                  </a:moveTo>
                  <a:lnTo>
                    <a:pt x="1" y="2181"/>
                  </a:lnTo>
                  <a:lnTo>
                    <a:pt x="12927" y="2181"/>
                  </a:lnTo>
                  <a:lnTo>
                    <a:pt x="12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17"/>
            <p:cNvSpPr/>
            <p:nvPr/>
          </p:nvSpPr>
          <p:spPr>
            <a:xfrm>
              <a:off x="2673618" y="1480816"/>
              <a:ext cx="118286" cy="59525"/>
            </a:xfrm>
            <a:custGeom>
              <a:avLst/>
              <a:gdLst/>
              <a:ahLst/>
              <a:cxnLst/>
              <a:rect l="l" t="t" r="r" b="b"/>
              <a:pathLst>
                <a:path w="4334" h="2181" extrusionOk="0">
                  <a:moveTo>
                    <a:pt x="0" y="0"/>
                  </a:moveTo>
                  <a:lnTo>
                    <a:pt x="0" y="2181"/>
                  </a:lnTo>
                  <a:lnTo>
                    <a:pt x="4334" y="2181"/>
                  </a:lnTo>
                  <a:lnTo>
                    <a:pt x="4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17"/>
            <p:cNvSpPr/>
            <p:nvPr/>
          </p:nvSpPr>
          <p:spPr>
            <a:xfrm>
              <a:off x="2291550" y="1569790"/>
              <a:ext cx="500353" cy="411462"/>
            </a:xfrm>
            <a:custGeom>
              <a:avLst/>
              <a:gdLst/>
              <a:ahLst/>
              <a:cxnLst/>
              <a:rect l="l" t="t" r="r" b="b"/>
              <a:pathLst>
                <a:path w="18333" h="15076" extrusionOk="0">
                  <a:moveTo>
                    <a:pt x="3261" y="2686"/>
                  </a:moveTo>
                  <a:lnTo>
                    <a:pt x="3261" y="3762"/>
                  </a:lnTo>
                  <a:lnTo>
                    <a:pt x="2185" y="3762"/>
                  </a:lnTo>
                  <a:lnTo>
                    <a:pt x="2185" y="2686"/>
                  </a:lnTo>
                  <a:close/>
                  <a:moveTo>
                    <a:pt x="11854" y="2686"/>
                  </a:moveTo>
                  <a:lnTo>
                    <a:pt x="11854" y="3762"/>
                  </a:lnTo>
                  <a:lnTo>
                    <a:pt x="4331" y="3762"/>
                  </a:lnTo>
                  <a:lnTo>
                    <a:pt x="4331" y="2686"/>
                  </a:lnTo>
                  <a:close/>
                  <a:moveTo>
                    <a:pt x="16152" y="2686"/>
                  </a:moveTo>
                  <a:lnTo>
                    <a:pt x="16152" y="3762"/>
                  </a:lnTo>
                  <a:lnTo>
                    <a:pt x="12930" y="3762"/>
                  </a:lnTo>
                  <a:lnTo>
                    <a:pt x="12930" y="2686"/>
                  </a:lnTo>
                  <a:close/>
                  <a:moveTo>
                    <a:pt x="3261" y="4835"/>
                  </a:moveTo>
                  <a:lnTo>
                    <a:pt x="3261" y="5911"/>
                  </a:lnTo>
                  <a:lnTo>
                    <a:pt x="2185" y="5911"/>
                  </a:lnTo>
                  <a:lnTo>
                    <a:pt x="2185" y="4835"/>
                  </a:lnTo>
                  <a:close/>
                  <a:moveTo>
                    <a:pt x="7556" y="4835"/>
                  </a:moveTo>
                  <a:lnTo>
                    <a:pt x="7556" y="5911"/>
                  </a:lnTo>
                  <a:lnTo>
                    <a:pt x="4331" y="5911"/>
                  </a:lnTo>
                  <a:lnTo>
                    <a:pt x="4331" y="4835"/>
                  </a:lnTo>
                  <a:close/>
                  <a:moveTo>
                    <a:pt x="9705" y="4835"/>
                  </a:moveTo>
                  <a:lnTo>
                    <a:pt x="9705" y="5911"/>
                  </a:lnTo>
                  <a:lnTo>
                    <a:pt x="8629" y="5911"/>
                  </a:lnTo>
                  <a:lnTo>
                    <a:pt x="8629" y="4835"/>
                  </a:lnTo>
                  <a:close/>
                  <a:moveTo>
                    <a:pt x="16148" y="4835"/>
                  </a:moveTo>
                  <a:lnTo>
                    <a:pt x="16148" y="5911"/>
                  </a:lnTo>
                  <a:lnTo>
                    <a:pt x="10778" y="5911"/>
                  </a:lnTo>
                  <a:lnTo>
                    <a:pt x="10778" y="4835"/>
                  </a:lnTo>
                  <a:close/>
                  <a:moveTo>
                    <a:pt x="3261" y="6980"/>
                  </a:moveTo>
                  <a:lnTo>
                    <a:pt x="3261" y="8057"/>
                  </a:lnTo>
                  <a:lnTo>
                    <a:pt x="2185" y="8057"/>
                  </a:lnTo>
                  <a:lnTo>
                    <a:pt x="2185" y="6980"/>
                  </a:lnTo>
                  <a:close/>
                  <a:moveTo>
                    <a:pt x="11854" y="6980"/>
                  </a:moveTo>
                  <a:lnTo>
                    <a:pt x="11854" y="8057"/>
                  </a:lnTo>
                  <a:lnTo>
                    <a:pt x="4331" y="8057"/>
                  </a:lnTo>
                  <a:lnTo>
                    <a:pt x="4331" y="6980"/>
                  </a:lnTo>
                  <a:close/>
                  <a:moveTo>
                    <a:pt x="13999" y="6980"/>
                  </a:moveTo>
                  <a:lnTo>
                    <a:pt x="13999" y="8057"/>
                  </a:lnTo>
                  <a:lnTo>
                    <a:pt x="12923" y="8057"/>
                  </a:lnTo>
                  <a:lnTo>
                    <a:pt x="12923" y="6980"/>
                  </a:lnTo>
                  <a:close/>
                  <a:moveTo>
                    <a:pt x="16148" y="6980"/>
                  </a:moveTo>
                  <a:lnTo>
                    <a:pt x="16148" y="8057"/>
                  </a:lnTo>
                  <a:lnTo>
                    <a:pt x="15072" y="8057"/>
                  </a:lnTo>
                  <a:lnTo>
                    <a:pt x="15072" y="6980"/>
                  </a:lnTo>
                  <a:close/>
                  <a:moveTo>
                    <a:pt x="3261" y="9129"/>
                  </a:moveTo>
                  <a:lnTo>
                    <a:pt x="3261" y="10206"/>
                  </a:lnTo>
                  <a:lnTo>
                    <a:pt x="2185" y="10206"/>
                  </a:lnTo>
                  <a:lnTo>
                    <a:pt x="2185" y="9129"/>
                  </a:lnTo>
                  <a:close/>
                  <a:moveTo>
                    <a:pt x="16148" y="9129"/>
                  </a:moveTo>
                  <a:lnTo>
                    <a:pt x="16148" y="10206"/>
                  </a:lnTo>
                  <a:lnTo>
                    <a:pt x="4331" y="10206"/>
                  </a:lnTo>
                  <a:lnTo>
                    <a:pt x="4331" y="9129"/>
                  </a:lnTo>
                  <a:close/>
                  <a:moveTo>
                    <a:pt x="8629" y="11278"/>
                  </a:moveTo>
                  <a:lnTo>
                    <a:pt x="8629" y="12355"/>
                  </a:lnTo>
                  <a:lnTo>
                    <a:pt x="7552" y="12355"/>
                  </a:lnTo>
                  <a:lnTo>
                    <a:pt x="7552" y="11278"/>
                  </a:lnTo>
                  <a:close/>
                  <a:moveTo>
                    <a:pt x="10781" y="11278"/>
                  </a:moveTo>
                  <a:lnTo>
                    <a:pt x="10781" y="12355"/>
                  </a:lnTo>
                  <a:lnTo>
                    <a:pt x="9705" y="12355"/>
                  </a:lnTo>
                  <a:lnTo>
                    <a:pt x="9705" y="11278"/>
                  </a:lnTo>
                  <a:close/>
                  <a:moveTo>
                    <a:pt x="12930" y="11278"/>
                  </a:moveTo>
                  <a:lnTo>
                    <a:pt x="12930" y="12355"/>
                  </a:lnTo>
                  <a:lnTo>
                    <a:pt x="11854" y="12355"/>
                  </a:lnTo>
                  <a:lnTo>
                    <a:pt x="11854" y="11278"/>
                  </a:lnTo>
                  <a:close/>
                  <a:moveTo>
                    <a:pt x="16148" y="11278"/>
                  </a:moveTo>
                  <a:lnTo>
                    <a:pt x="16148" y="12355"/>
                  </a:lnTo>
                  <a:lnTo>
                    <a:pt x="13999" y="12355"/>
                  </a:lnTo>
                  <a:lnTo>
                    <a:pt x="13999" y="11278"/>
                  </a:lnTo>
                  <a:close/>
                  <a:moveTo>
                    <a:pt x="1" y="1"/>
                  </a:moveTo>
                  <a:lnTo>
                    <a:pt x="1" y="15075"/>
                  </a:lnTo>
                  <a:lnTo>
                    <a:pt x="18333" y="15075"/>
                  </a:lnTo>
                  <a:lnTo>
                    <a:pt x="183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117"/>
          <p:cNvGrpSpPr/>
          <p:nvPr/>
        </p:nvGrpSpPr>
        <p:grpSpPr>
          <a:xfrm>
            <a:off x="3077329" y="1404616"/>
            <a:ext cx="500463" cy="500435"/>
            <a:chOff x="3077329" y="1480816"/>
            <a:chExt cx="500463" cy="500435"/>
          </a:xfrm>
        </p:grpSpPr>
        <p:sp>
          <p:nvSpPr>
            <p:cNvPr id="1749" name="Google Shape;1749;p117"/>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17"/>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17"/>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17"/>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17"/>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117"/>
          <p:cNvGrpSpPr/>
          <p:nvPr/>
        </p:nvGrpSpPr>
        <p:grpSpPr>
          <a:xfrm>
            <a:off x="3951807" y="1404698"/>
            <a:ext cx="322679" cy="500244"/>
            <a:chOff x="3951807" y="1480898"/>
            <a:chExt cx="322679" cy="500244"/>
          </a:xfrm>
        </p:grpSpPr>
        <p:sp>
          <p:nvSpPr>
            <p:cNvPr id="1755" name="Google Shape;1755;p117"/>
            <p:cNvSpPr/>
            <p:nvPr/>
          </p:nvSpPr>
          <p:spPr>
            <a:xfrm>
              <a:off x="4069111" y="1861901"/>
              <a:ext cx="88073" cy="119241"/>
            </a:xfrm>
            <a:custGeom>
              <a:avLst/>
              <a:gdLst/>
              <a:ahLst/>
              <a:cxnLst/>
              <a:rect l="l" t="t" r="r" b="b"/>
              <a:pathLst>
                <a:path w="3227" h="4369" extrusionOk="0">
                  <a:moveTo>
                    <a:pt x="1" y="0"/>
                  </a:moveTo>
                  <a:lnTo>
                    <a:pt x="1" y="4369"/>
                  </a:lnTo>
                  <a:lnTo>
                    <a:pt x="3226" y="436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17"/>
            <p:cNvSpPr/>
            <p:nvPr/>
          </p:nvSpPr>
          <p:spPr>
            <a:xfrm>
              <a:off x="3951807" y="1480898"/>
              <a:ext cx="322679" cy="351828"/>
            </a:xfrm>
            <a:custGeom>
              <a:avLst/>
              <a:gdLst/>
              <a:ahLst/>
              <a:cxnLst/>
              <a:rect l="l" t="t" r="r" b="b"/>
              <a:pathLst>
                <a:path w="11823" h="12891" extrusionOk="0">
                  <a:moveTo>
                    <a:pt x="7528" y="2146"/>
                  </a:moveTo>
                  <a:lnTo>
                    <a:pt x="7528" y="3222"/>
                  </a:lnTo>
                  <a:lnTo>
                    <a:pt x="8604" y="3222"/>
                  </a:lnTo>
                  <a:lnTo>
                    <a:pt x="8604" y="4295"/>
                  </a:lnTo>
                  <a:lnTo>
                    <a:pt x="9680" y="4295"/>
                  </a:lnTo>
                  <a:lnTo>
                    <a:pt x="9680" y="5375"/>
                  </a:lnTo>
                  <a:lnTo>
                    <a:pt x="8604" y="5375"/>
                  </a:lnTo>
                  <a:lnTo>
                    <a:pt x="8604" y="6451"/>
                  </a:lnTo>
                  <a:lnTo>
                    <a:pt x="9680" y="6451"/>
                  </a:lnTo>
                  <a:lnTo>
                    <a:pt x="9680" y="7527"/>
                  </a:lnTo>
                  <a:lnTo>
                    <a:pt x="8604" y="7527"/>
                  </a:lnTo>
                  <a:lnTo>
                    <a:pt x="8604" y="8604"/>
                  </a:lnTo>
                  <a:lnTo>
                    <a:pt x="7528" y="8604"/>
                  </a:lnTo>
                  <a:lnTo>
                    <a:pt x="7528" y="9680"/>
                  </a:lnTo>
                  <a:lnTo>
                    <a:pt x="6451" y="9680"/>
                  </a:lnTo>
                  <a:lnTo>
                    <a:pt x="6451" y="8604"/>
                  </a:lnTo>
                  <a:lnTo>
                    <a:pt x="5371" y="8604"/>
                  </a:lnTo>
                  <a:lnTo>
                    <a:pt x="5371" y="9680"/>
                  </a:lnTo>
                  <a:lnTo>
                    <a:pt x="4295" y="9680"/>
                  </a:lnTo>
                  <a:lnTo>
                    <a:pt x="4295" y="8604"/>
                  </a:lnTo>
                  <a:lnTo>
                    <a:pt x="3219" y="8604"/>
                  </a:lnTo>
                  <a:lnTo>
                    <a:pt x="3219" y="7527"/>
                  </a:lnTo>
                  <a:lnTo>
                    <a:pt x="2143" y="7527"/>
                  </a:lnTo>
                  <a:lnTo>
                    <a:pt x="2143" y="6444"/>
                  </a:lnTo>
                  <a:lnTo>
                    <a:pt x="3222" y="6444"/>
                  </a:lnTo>
                  <a:lnTo>
                    <a:pt x="3222" y="5368"/>
                  </a:lnTo>
                  <a:lnTo>
                    <a:pt x="2146" y="5368"/>
                  </a:lnTo>
                  <a:lnTo>
                    <a:pt x="2146" y="4292"/>
                  </a:lnTo>
                  <a:lnTo>
                    <a:pt x="3222" y="4292"/>
                  </a:lnTo>
                  <a:lnTo>
                    <a:pt x="3222" y="3222"/>
                  </a:lnTo>
                  <a:lnTo>
                    <a:pt x="4299" y="3222"/>
                  </a:lnTo>
                  <a:lnTo>
                    <a:pt x="4299" y="2146"/>
                  </a:lnTo>
                  <a:lnTo>
                    <a:pt x="5375" y="2146"/>
                  </a:lnTo>
                  <a:lnTo>
                    <a:pt x="5375" y="3222"/>
                  </a:lnTo>
                  <a:lnTo>
                    <a:pt x="6451" y="3222"/>
                  </a:lnTo>
                  <a:lnTo>
                    <a:pt x="6451" y="2146"/>
                  </a:lnTo>
                  <a:close/>
                  <a:moveTo>
                    <a:pt x="5915" y="1"/>
                  </a:moveTo>
                  <a:cubicBezTo>
                    <a:pt x="2654" y="1"/>
                    <a:pt x="8" y="2651"/>
                    <a:pt x="8" y="5908"/>
                  </a:cubicBezTo>
                  <a:cubicBezTo>
                    <a:pt x="1" y="8554"/>
                    <a:pt x="1783" y="10876"/>
                    <a:pt x="4299" y="11589"/>
                  </a:cubicBezTo>
                  <a:lnTo>
                    <a:pt x="4299" y="12891"/>
                  </a:lnTo>
                  <a:lnTo>
                    <a:pt x="7524" y="12891"/>
                  </a:lnTo>
                  <a:lnTo>
                    <a:pt x="7524" y="11592"/>
                  </a:lnTo>
                  <a:cubicBezTo>
                    <a:pt x="10040" y="10880"/>
                    <a:pt x="11822" y="8554"/>
                    <a:pt x="11822" y="5908"/>
                  </a:cubicBezTo>
                  <a:cubicBezTo>
                    <a:pt x="11822" y="2647"/>
                    <a:pt x="9168" y="1"/>
                    <a:pt x="5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17"/>
            <p:cNvSpPr/>
            <p:nvPr/>
          </p:nvSpPr>
          <p:spPr>
            <a:xfrm>
              <a:off x="4069029" y="1598010"/>
              <a:ext cx="88046" cy="88046"/>
            </a:xfrm>
            <a:custGeom>
              <a:avLst/>
              <a:gdLst/>
              <a:ahLst/>
              <a:cxnLst/>
              <a:rect l="l" t="t" r="r" b="b"/>
              <a:pathLst>
                <a:path w="3226" h="3226"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117"/>
          <p:cNvGrpSpPr/>
          <p:nvPr/>
        </p:nvGrpSpPr>
        <p:grpSpPr>
          <a:xfrm>
            <a:off x="4663732" y="1404616"/>
            <a:ext cx="470086" cy="500326"/>
            <a:chOff x="4663732" y="1480816"/>
            <a:chExt cx="470086" cy="500326"/>
          </a:xfrm>
        </p:grpSpPr>
        <p:sp>
          <p:nvSpPr>
            <p:cNvPr id="1759" name="Google Shape;1759;p117"/>
            <p:cNvSpPr/>
            <p:nvPr/>
          </p:nvSpPr>
          <p:spPr>
            <a:xfrm>
              <a:off x="5045882" y="1539550"/>
              <a:ext cx="87855" cy="59634"/>
            </a:xfrm>
            <a:custGeom>
              <a:avLst/>
              <a:gdLst/>
              <a:ahLst/>
              <a:cxnLst/>
              <a:rect l="l" t="t" r="r" b="b"/>
              <a:pathLst>
                <a:path w="3219" h="2185" extrusionOk="0">
                  <a:moveTo>
                    <a:pt x="0" y="1"/>
                  </a:moveTo>
                  <a:lnTo>
                    <a:pt x="0" y="2185"/>
                  </a:lnTo>
                  <a:lnTo>
                    <a:pt x="3215" y="2185"/>
                  </a:lnTo>
                  <a:lnTo>
                    <a:pt x="3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17"/>
            <p:cNvSpPr/>
            <p:nvPr/>
          </p:nvSpPr>
          <p:spPr>
            <a:xfrm>
              <a:off x="5050685" y="1833681"/>
              <a:ext cx="79012" cy="120606"/>
            </a:xfrm>
            <a:custGeom>
              <a:avLst/>
              <a:gdLst/>
              <a:ahLst/>
              <a:cxnLst/>
              <a:rect l="l" t="t" r="r" b="b"/>
              <a:pathLst>
                <a:path w="2895" h="4419" extrusionOk="0">
                  <a:moveTo>
                    <a:pt x="1" y="0"/>
                  </a:moveTo>
                  <a:lnTo>
                    <a:pt x="1433" y="4418"/>
                  </a:lnTo>
                  <a:lnTo>
                    <a:pt x="28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17"/>
            <p:cNvSpPr/>
            <p:nvPr/>
          </p:nvSpPr>
          <p:spPr>
            <a:xfrm>
              <a:off x="4899185" y="1862856"/>
              <a:ext cx="29421" cy="29394"/>
            </a:xfrm>
            <a:custGeom>
              <a:avLst/>
              <a:gdLst/>
              <a:ahLst/>
              <a:cxnLst/>
              <a:rect l="l" t="t" r="r" b="b"/>
              <a:pathLst>
                <a:path w="1078" h="1077" extrusionOk="0">
                  <a:moveTo>
                    <a:pt x="541" y="0"/>
                  </a:moveTo>
                  <a:cubicBezTo>
                    <a:pt x="244" y="0"/>
                    <a:pt x="1" y="244"/>
                    <a:pt x="1" y="540"/>
                  </a:cubicBezTo>
                  <a:cubicBezTo>
                    <a:pt x="1" y="837"/>
                    <a:pt x="244" y="1077"/>
                    <a:pt x="541" y="1077"/>
                  </a:cubicBezTo>
                  <a:cubicBezTo>
                    <a:pt x="834" y="1077"/>
                    <a:pt x="1077" y="837"/>
                    <a:pt x="1077" y="540"/>
                  </a:cubicBezTo>
                  <a:cubicBezTo>
                    <a:pt x="1077" y="244"/>
                    <a:pt x="834" y="0"/>
                    <a:pt x="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17"/>
            <p:cNvSpPr/>
            <p:nvPr/>
          </p:nvSpPr>
          <p:spPr>
            <a:xfrm>
              <a:off x="4663732" y="1480816"/>
              <a:ext cx="352892" cy="500326"/>
            </a:xfrm>
            <a:custGeom>
              <a:avLst/>
              <a:gdLst/>
              <a:ahLst/>
              <a:cxnLst/>
              <a:rect l="l" t="t" r="r" b="b"/>
              <a:pathLst>
                <a:path w="12930" h="18332" extrusionOk="0">
                  <a:moveTo>
                    <a:pt x="9387" y="6038"/>
                  </a:moveTo>
                  <a:lnTo>
                    <a:pt x="10145" y="6796"/>
                  </a:lnTo>
                  <a:lnTo>
                    <a:pt x="9387" y="7555"/>
                  </a:lnTo>
                  <a:lnTo>
                    <a:pt x="10145" y="8314"/>
                  </a:lnTo>
                  <a:lnTo>
                    <a:pt x="9387" y="9072"/>
                  </a:lnTo>
                  <a:lnTo>
                    <a:pt x="8628" y="8314"/>
                  </a:lnTo>
                  <a:lnTo>
                    <a:pt x="7869" y="9072"/>
                  </a:lnTo>
                  <a:lnTo>
                    <a:pt x="7111" y="8314"/>
                  </a:lnTo>
                  <a:lnTo>
                    <a:pt x="7869" y="7555"/>
                  </a:lnTo>
                  <a:lnTo>
                    <a:pt x="7111" y="6796"/>
                  </a:lnTo>
                  <a:lnTo>
                    <a:pt x="7869" y="6038"/>
                  </a:lnTo>
                  <a:lnTo>
                    <a:pt x="8628" y="6796"/>
                  </a:lnTo>
                  <a:lnTo>
                    <a:pt x="9387" y="6038"/>
                  </a:lnTo>
                  <a:close/>
                  <a:moveTo>
                    <a:pt x="5092" y="12488"/>
                  </a:moveTo>
                  <a:lnTo>
                    <a:pt x="5851" y="13247"/>
                  </a:lnTo>
                  <a:lnTo>
                    <a:pt x="5092" y="14006"/>
                  </a:lnTo>
                  <a:lnTo>
                    <a:pt x="5851" y="14764"/>
                  </a:lnTo>
                  <a:lnTo>
                    <a:pt x="5092" y="15523"/>
                  </a:lnTo>
                  <a:lnTo>
                    <a:pt x="4333" y="14764"/>
                  </a:lnTo>
                  <a:lnTo>
                    <a:pt x="3575" y="15523"/>
                  </a:lnTo>
                  <a:lnTo>
                    <a:pt x="2816" y="14764"/>
                  </a:lnTo>
                  <a:lnTo>
                    <a:pt x="3575" y="14006"/>
                  </a:lnTo>
                  <a:lnTo>
                    <a:pt x="2816" y="13247"/>
                  </a:lnTo>
                  <a:lnTo>
                    <a:pt x="3575" y="12488"/>
                  </a:lnTo>
                  <a:lnTo>
                    <a:pt x="4333" y="13247"/>
                  </a:lnTo>
                  <a:lnTo>
                    <a:pt x="5092" y="12488"/>
                  </a:lnTo>
                  <a:close/>
                  <a:moveTo>
                    <a:pt x="3797" y="2904"/>
                  </a:moveTo>
                  <a:lnTo>
                    <a:pt x="5840" y="5628"/>
                  </a:lnTo>
                  <a:lnTo>
                    <a:pt x="4979" y="6271"/>
                  </a:lnTo>
                  <a:lnTo>
                    <a:pt x="4337" y="5410"/>
                  </a:lnTo>
                  <a:lnTo>
                    <a:pt x="4337" y="8808"/>
                  </a:lnTo>
                  <a:lnTo>
                    <a:pt x="9708" y="10957"/>
                  </a:lnTo>
                  <a:lnTo>
                    <a:pt x="9708" y="13028"/>
                  </a:lnTo>
                  <a:cubicBezTo>
                    <a:pt x="10332" y="13250"/>
                    <a:pt x="10784" y="13840"/>
                    <a:pt x="10784" y="14542"/>
                  </a:cubicBezTo>
                  <a:cubicBezTo>
                    <a:pt x="10777" y="15428"/>
                    <a:pt x="10054" y="16151"/>
                    <a:pt x="9168" y="16151"/>
                  </a:cubicBezTo>
                  <a:cubicBezTo>
                    <a:pt x="8279" y="16151"/>
                    <a:pt x="7555" y="15428"/>
                    <a:pt x="7555" y="14542"/>
                  </a:cubicBezTo>
                  <a:cubicBezTo>
                    <a:pt x="7555" y="13840"/>
                    <a:pt x="8007" y="13254"/>
                    <a:pt x="8631" y="13028"/>
                  </a:cubicBezTo>
                  <a:lnTo>
                    <a:pt x="8631" y="11684"/>
                  </a:lnTo>
                  <a:lnTo>
                    <a:pt x="3261" y="9535"/>
                  </a:lnTo>
                  <a:lnTo>
                    <a:pt x="3261" y="5410"/>
                  </a:lnTo>
                  <a:lnTo>
                    <a:pt x="2615" y="6271"/>
                  </a:lnTo>
                  <a:lnTo>
                    <a:pt x="1757" y="5628"/>
                  </a:lnTo>
                  <a:lnTo>
                    <a:pt x="3797" y="2904"/>
                  </a:lnTo>
                  <a:close/>
                  <a:moveTo>
                    <a:pt x="0" y="0"/>
                  </a:moveTo>
                  <a:lnTo>
                    <a:pt x="0" y="18332"/>
                  </a:lnTo>
                  <a:lnTo>
                    <a:pt x="12929" y="18332"/>
                  </a:lnTo>
                  <a:lnTo>
                    <a:pt x="12929" y="4337"/>
                  </a:lnTo>
                  <a:lnTo>
                    <a:pt x="8628" y="4337"/>
                  </a:lnTo>
                  <a:lnTo>
                    <a:pt x="86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17"/>
            <p:cNvSpPr/>
            <p:nvPr/>
          </p:nvSpPr>
          <p:spPr>
            <a:xfrm>
              <a:off x="4928579" y="1489468"/>
              <a:ext cx="79367" cy="80349"/>
            </a:xfrm>
            <a:custGeom>
              <a:avLst/>
              <a:gdLst/>
              <a:ahLst/>
              <a:cxnLst/>
              <a:rect l="l" t="t" r="r" b="b"/>
              <a:pathLst>
                <a:path w="2908" h="2944" extrusionOk="0">
                  <a:moveTo>
                    <a:pt x="0" y="1"/>
                  </a:moveTo>
                  <a:lnTo>
                    <a:pt x="0" y="2944"/>
                  </a:lnTo>
                  <a:lnTo>
                    <a:pt x="2908" y="294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17"/>
            <p:cNvSpPr/>
            <p:nvPr/>
          </p:nvSpPr>
          <p:spPr>
            <a:xfrm>
              <a:off x="5045882" y="1628359"/>
              <a:ext cx="87936" cy="175982"/>
            </a:xfrm>
            <a:custGeom>
              <a:avLst/>
              <a:gdLst/>
              <a:ahLst/>
              <a:cxnLst/>
              <a:rect l="l" t="t" r="r" b="b"/>
              <a:pathLst>
                <a:path w="3222" h="6448" extrusionOk="0">
                  <a:moveTo>
                    <a:pt x="0" y="0"/>
                  </a:moveTo>
                  <a:lnTo>
                    <a:pt x="0" y="6447"/>
                  </a:lnTo>
                  <a:lnTo>
                    <a:pt x="3222" y="6447"/>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5" name="Google Shape;1765;p117"/>
          <p:cNvGrpSpPr/>
          <p:nvPr/>
        </p:nvGrpSpPr>
        <p:grpSpPr>
          <a:xfrm>
            <a:off x="5434200" y="1422138"/>
            <a:ext cx="500435" cy="465474"/>
            <a:chOff x="5434200" y="1498338"/>
            <a:chExt cx="500435" cy="465474"/>
          </a:xfrm>
        </p:grpSpPr>
        <p:sp>
          <p:nvSpPr>
            <p:cNvPr id="1766" name="Google Shape;1766;p117"/>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17"/>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17"/>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17"/>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0" name="Google Shape;1770;p117"/>
          <p:cNvSpPr/>
          <p:nvPr/>
        </p:nvSpPr>
        <p:spPr>
          <a:xfrm>
            <a:off x="6219869" y="1404698"/>
            <a:ext cx="500435" cy="500626"/>
          </a:xfrm>
          <a:custGeom>
            <a:avLst/>
            <a:gdLst/>
            <a:ahLst/>
            <a:cxnLst/>
            <a:rect l="l" t="t" r="r" b="b"/>
            <a:pathLst>
              <a:path w="18336" h="18343" extrusionOk="0">
                <a:moveTo>
                  <a:pt x="9743" y="8625"/>
                </a:moveTo>
                <a:lnTo>
                  <a:pt x="9743" y="9701"/>
                </a:lnTo>
                <a:lnTo>
                  <a:pt x="8667" y="9701"/>
                </a:lnTo>
                <a:lnTo>
                  <a:pt x="8667" y="8625"/>
                </a:lnTo>
                <a:close/>
                <a:moveTo>
                  <a:pt x="9203" y="1"/>
                </a:moveTo>
                <a:cubicBezTo>
                  <a:pt x="8318" y="1"/>
                  <a:pt x="7594" y="759"/>
                  <a:pt x="7594" y="1645"/>
                </a:cubicBezTo>
                <a:cubicBezTo>
                  <a:pt x="7594" y="1758"/>
                  <a:pt x="7608" y="1864"/>
                  <a:pt x="7626" y="1970"/>
                </a:cubicBezTo>
                <a:lnTo>
                  <a:pt x="4853" y="3632"/>
                </a:lnTo>
                <a:cubicBezTo>
                  <a:pt x="4574" y="3402"/>
                  <a:pt x="4221" y="3258"/>
                  <a:pt x="3833" y="3258"/>
                </a:cubicBezTo>
                <a:cubicBezTo>
                  <a:pt x="3130" y="3258"/>
                  <a:pt x="2545" y="3706"/>
                  <a:pt x="2319" y="4334"/>
                </a:cubicBezTo>
                <a:lnTo>
                  <a:pt x="0" y="4334"/>
                </a:lnTo>
                <a:lnTo>
                  <a:pt x="0" y="5410"/>
                </a:lnTo>
                <a:lnTo>
                  <a:pt x="2319" y="5410"/>
                </a:lnTo>
                <a:cubicBezTo>
                  <a:pt x="2541" y="6031"/>
                  <a:pt x="3130" y="6486"/>
                  <a:pt x="3833" y="6486"/>
                </a:cubicBezTo>
                <a:cubicBezTo>
                  <a:pt x="4718" y="6486"/>
                  <a:pt x="5442" y="5763"/>
                  <a:pt x="5442" y="4874"/>
                </a:cubicBezTo>
                <a:cubicBezTo>
                  <a:pt x="5442" y="4764"/>
                  <a:pt x="5428" y="4659"/>
                  <a:pt x="5410" y="4553"/>
                </a:cubicBezTo>
                <a:lnTo>
                  <a:pt x="8187" y="2891"/>
                </a:lnTo>
                <a:cubicBezTo>
                  <a:pt x="8328" y="3011"/>
                  <a:pt x="8491" y="3102"/>
                  <a:pt x="8667" y="3162"/>
                </a:cubicBezTo>
                <a:lnTo>
                  <a:pt x="8667" y="6486"/>
                </a:lnTo>
                <a:lnTo>
                  <a:pt x="6518" y="6486"/>
                </a:lnTo>
                <a:lnTo>
                  <a:pt x="6518" y="8632"/>
                </a:lnTo>
                <a:lnTo>
                  <a:pt x="4" y="8632"/>
                </a:lnTo>
                <a:lnTo>
                  <a:pt x="4" y="9708"/>
                </a:lnTo>
                <a:lnTo>
                  <a:pt x="6518" y="9708"/>
                </a:lnTo>
                <a:lnTo>
                  <a:pt x="6518" y="11857"/>
                </a:lnTo>
                <a:lnTo>
                  <a:pt x="8667" y="11857"/>
                </a:lnTo>
                <a:lnTo>
                  <a:pt x="8667" y="15178"/>
                </a:lnTo>
                <a:cubicBezTo>
                  <a:pt x="8491" y="15241"/>
                  <a:pt x="8328" y="15336"/>
                  <a:pt x="8187" y="15453"/>
                </a:cubicBezTo>
                <a:lnTo>
                  <a:pt x="5410" y="13791"/>
                </a:lnTo>
                <a:cubicBezTo>
                  <a:pt x="5435" y="13685"/>
                  <a:pt x="5442" y="13579"/>
                  <a:pt x="5442" y="13466"/>
                </a:cubicBezTo>
                <a:cubicBezTo>
                  <a:pt x="5442" y="12580"/>
                  <a:pt x="4718" y="11857"/>
                  <a:pt x="3833" y="11857"/>
                </a:cubicBezTo>
                <a:cubicBezTo>
                  <a:pt x="3130" y="11857"/>
                  <a:pt x="2545" y="12309"/>
                  <a:pt x="2319" y="12933"/>
                </a:cubicBezTo>
                <a:lnTo>
                  <a:pt x="0" y="12933"/>
                </a:lnTo>
                <a:lnTo>
                  <a:pt x="0" y="14010"/>
                </a:lnTo>
                <a:lnTo>
                  <a:pt x="2319" y="14010"/>
                </a:lnTo>
                <a:cubicBezTo>
                  <a:pt x="2541" y="14631"/>
                  <a:pt x="3130" y="15086"/>
                  <a:pt x="3833" y="15086"/>
                </a:cubicBezTo>
                <a:cubicBezTo>
                  <a:pt x="4221" y="15086"/>
                  <a:pt x="4574" y="14941"/>
                  <a:pt x="4853" y="14712"/>
                </a:cubicBezTo>
                <a:lnTo>
                  <a:pt x="7626" y="16374"/>
                </a:lnTo>
                <a:cubicBezTo>
                  <a:pt x="7605" y="16480"/>
                  <a:pt x="7594" y="16586"/>
                  <a:pt x="7594" y="16695"/>
                </a:cubicBezTo>
                <a:cubicBezTo>
                  <a:pt x="7594" y="17584"/>
                  <a:pt x="8318" y="18343"/>
                  <a:pt x="9203" y="18343"/>
                </a:cubicBezTo>
                <a:cubicBezTo>
                  <a:pt x="10093" y="18343"/>
                  <a:pt x="10816" y="17584"/>
                  <a:pt x="10816" y="16695"/>
                </a:cubicBezTo>
                <a:cubicBezTo>
                  <a:pt x="10816" y="15996"/>
                  <a:pt x="10364" y="15407"/>
                  <a:pt x="9740" y="15181"/>
                </a:cubicBezTo>
                <a:lnTo>
                  <a:pt x="9740" y="11861"/>
                </a:lnTo>
                <a:lnTo>
                  <a:pt x="11885" y="11861"/>
                </a:lnTo>
                <a:lnTo>
                  <a:pt x="11885" y="9712"/>
                </a:lnTo>
                <a:lnTo>
                  <a:pt x="12962" y="9712"/>
                </a:lnTo>
                <a:lnTo>
                  <a:pt x="12962" y="15086"/>
                </a:lnTo>
                <a:lnTo>
                  <a:pt x="15213" y="15086"/>
                </a:lnTo>
                <a:cubicBezTo>
                  <a:pt x="15432" y="15707"/>
                  <a:pt x="16024" y="16162"/>
                  <a:pt x="16727" y="16162"/>
                </a:cubicBezTo>
                <a:cubicBezTo>
                  <a:pt x="17612" y="16162"/>
                  <a:pt x="18336" y="15439"/>
                  <a:pt x="18336" y="14553"/>
                </a:cubicBezTo>
                <a:cubicBezTo>
                  <a:pt x="18336" y="13664"/>
                  <a:pt x="17612" y="12940"/>
                  <a:pt x="16727" y="12940"/>
                </a:cubicBezTo>
                <a:cubicBezTo>
                  <a:pt x="16024" y="12940"/>
                  <a:pt x="15439" y="13392"/>
                  <a:pt x="15213" y="14017"/>
                </a:cubicBezTo>
                <a:lnTo>
                  <a:pt x="14038" y="14017"/>
                </a:lnTo>
                <a:lnTo>
                  <a:pt x="14038" y="9722"/>
                </a:lnTo>
                <a:lnTo>
                  <a:pt x="15213" y="9722"/>
                </a:lnTo>
                <a:cubicBezTo>
                  <a:pt x="15432" y="10343"/>
                  <a:pt x="16024" y="10798"/>
                  <a:pt x="16727" y="10798"/>
                </a:cubicBezTo>
                <a:cubicBezTo>
                  <a:pt x="17612" y="10798"/>
                  <a:pt x="18336" y="10075"/>
                  <a:pt x="18336" y="9189"/>
                </a:cubicBezTo>
                <a:cubicBezTo>
                  <a:pt x="18336" y="8300"/>
                  <a:pt x="17612" y="7577"/>
                  <a:pt x="16727" y="7577"/>
                </a:cubicBezTo>
                <a:cubicBezTo>
                  <a:pt x="16024" y="7577"/>
                  <a:pt x="15439" y="8028"/>
                  <a:pt x="15213" y="8653"/>
                </a:cubicBezTo>
                <a:lnTo>
                  <a:pt x="14038" y="8653"/>
                </a:lnTo>
                <a:lnTo>
                  <a:pt x="14038" y="4334"/>
                </a:lnTo>
                <a:lnTo>
                  <a:pt x="15213" y="4334"/>
                </a:lnTo>
                <a:cubicBezTo>
                  <a:pt x="15432" y="4955"/>
                  <a:pt x="16024" y="5410"/>
                  <a:pt x="16727" y="5410"/>
                </a:cubicBezTo>
                <a:cubicBezTo>
                  <a:pt x="17612" y="5410"/>
                  <a:pt x="18336" y="4687"/>
                  <a:pt x="18336" y="3797"/>
                </a:cubicBezTo>
                <a:cubicBezTo>
                  <a:pt x="18336" y="2912"/>
                  <a:pt x="17612" y="2188"/>
                  <a:pt x="16727" y="2188"/>
                </a:cubicBezTo>
                <a:cubicBezTo>
                  <a:pt x="16024" y="2188"/>
                  <a:pt x="15439" y="2640"/>
                  <a:pt x="15213" y="3265"/>
                </a:cubicBezTo>
                <a:lnTo>
                  <a:pt x="12962" y="3265"/>
                </a:lnTo>
                <a:lnTo>
                  <a:pt x="12962" y="8639"/>
                </a:lnTo>
                <a:lnTo>
                  <a:pt x="11885" y="8639"/>
                </a:lnTo>
                <a:lnTo>
                  <a:pt x="11885" y="6490"/>
                </a:lnTo>
                <a:lnTo>
                  <a:pt x="9740" y="6490"/>
                </a:lnTo>
                <a:lnTo>
                  <a:pt x="9740" y="3159"/>
                </a:lnTo>
                <a:cubicBezTo>
                  <a:pt x="10361" y="2940"/>
                  <a:pt x="10816" y="2347"/>
                  <a:pt x="10816" y="1645"/>
                </a:cubicBezTo>
                <a:cubicBezTo>
                  <a:pt x="10816" y="759"/>
                  <a:pt x="10093" y="1"/>
                  <a:pt x="9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1" name="Google Shape;1771;p117"/>
          <p:cNvGrpSpPr/>
          <p:nvPr/>
        </p:nvGrpSpPr>
        <p:grpSpPr>
          <a:xfrm>
            <a:off x="7034951" y="1434938"/>
            <a:ext cx="500353" cy="439764"/>
            <a:chOff x="7005538" y="1511138"/>
            <a:chExt cx="500353" cy="439764"/>
          </a:xfrm>
        </p:grpSpPr>
        <p:sp>
          <p:nvSpPr>
            <p:cNvPr id="1772" name="Google Shape;1772;p117"/>
            <p:cNvSpPr/>
            <p:nvPr/>
          </p:nvSpPr>
          <p:spPr>
            <a:xfrm>
              <a:off x="7005538" y="1511138"/>
              <a:ext cx="500353" cy="439764"/>
            </a:xfrm>
            <a:custGeom>
              <a:avLst/>
              <a:gdLst/>
              <a:ahLst/>
              <a:cxnLst/>
              <a:rect l="l" t="t" r="r" b="b"/>
              <a:pathLst>
                <a:path w="18333" h="16113" extrusionOk="0">
                  <a:moveTo>
                    <a:pt x="11318" y="3226"/>
                  </a:moveTo>
                  <a:cubicBezTo>
                    <a:pt x="13978" y="3226"/>
                    <a:pt x="16152" y="5392"/>
                    <a:pt x="16152" y="8060"/>
                  </a:cubicBezTo>
                  <a:cubicBezTo>
                    <a:pt x="16152" y="10724"/>
                    <a:pt x="13982" y="12895"/>
                    <a:pt x="11318" y="12895"/>
                  </a:cubicBezTo>
                  <a:cubicBezTo>
                    <a:pt x="8653" y="12895"/>
                    <a:pt x="6480" y="10724"/>
                    <a:pt x="6480" y="8060"/>
                  </a:cubicBezTo>
                  <a:cubicBezTo>
                    <a:pt x="6480" y="5392"/>
                    <a:pt x="8653" y="3226"/>
                    <a:pt x="11318" y="3226"/>
                  </a:cubicBezTo>
                  <a:close/>
                  <a:moveTo>
                    <a:pt x="1" y="1"/>
                  </a:moveTo>
                  <a:lnTo>
                    <a:pt x="1" y="3226"/>
                  </a:lnTo>
                  <a:lnTo>
                    <a:pt x="1077" y="3226"/>
                  </a:lnTo>
                  <a:lnTo>
                    <a:pt x="1077" y="5371"/>
                  </a:lnTo>
                  <a:lnTo>
                    <a:pt x="4302" y="5371"/>
                  </a:lnTo>
                  <a:lnTo>
                    <a:pt x="4302" y="7520"/>
                  </a:lnTo>
                  <a:lnTo>
                    <a:pt x="3226" y="7520"/>
                  </a:lnTo>
                  <a:lnTo>
                    <a:pt x="3226" y="6444"/>
                  </a:lnTo>
                  <a:lnTo>
                    <a:pt x="1" y="6444"/>
                  </a:lnTo>
                  <a:lnTo>
                    <a:pt x="1" y="9669"/>
                  </a:lnTo>
                  <a:lnTo>
                    <a:pt x="3226" y="9669"/>
                  </a:lnTo>
                  <a:lnTo>
                    <a:pt x="3226" y="8593"/>
                  </a:lnTo>
                  <a:lnTo>
                    <a:pt x="4302" y="8593"/>
                  </a:lnTo>
                  <a:lnTo>
                    <a:pt x="4302" y="10742"/>
                  </a:lnTo>
                  <a:lnTo>
                    <a:pt x="1077" y="10742"/>
                  </a:lnTo>
                  <a:lnTo>
                    <a:pt x="1077" y="12887"/>
                  </a:lnTo>
                  <a:lnTo>
                    <a:pt x="1" y="12887"/>
                  </a:lnTo>
                  <a:lnTo>
                    <a:pt x="1" y="16113"/>
                  </a:lnTo>
                  <a:lnTo>
                    <a:pt x="3226" y="16113"/>
                  </a:lnTo>
                  <a:lnTo>
                    <a:pt x="3226" y="12887"/>
                  </a:lnTo>
                  <a:lnTo>
                    <a:pt x="2150" y="12887"/>
                  </a:lnTo>
                  <a:lnTo>
                    <a:pt x="2150" y="11811"/>
                  </a:lnTo>
                  <a:lnTo>
                    <a:pt x="4299" y="11811"/>
                  </a:lnTo>
                  <a:lnTo>
                    <a:pt x="4299" y="15036"/>
                  </a:lnTo>
                  <a:lnTo>
                    <a:pt x="18333" y="15036"/>
                  </a:lnTo>
                  <a:lnTo>
                    <a:pt x="18333" y="1073"/>
                  </a:lnTo>
                  <a:lnTo>
                    <a:pt x="4299" y="1073"/>
                  </a:lnTo>
                  <a:lnTo>
                    <a:pt x="4299" y="4295"/>
                  </a:lnTo>
                  <a:lnTo>
                    <a:pt x="2150" y="4295"/>
                  </a:lnTo>
                  <a:lnTo>
                    <a:pt x="2150"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17"/>
            <p:cNvSpPr/>
            <p:nvPr/>
          </p:nvSpPr>
          <p:spPr>
            <a:xfrm>
              <a:off x="7211842" y="1628550"/>
              <a:ext cx="205158" cy="205158"/>
            </a:xfrm>
            <a:custGeom>
              <a:avLst/>
              <a:gdLst/>
              <a:ahLst/>
              <a:cxnLst/>
              <a:rect l="l" t="t" r="r" b="b"/>
              <a:pathLst>
                <a:path w="7517" h="7517" extrusionOk="0">
                  <a:moveTo>
                    <a:pt x="4295" y="1069"/>
                  </a:moveTo>
                  <a:lnTo>
                    <a:pt x="4295" y="4295"/>
                  </a:lnTo>
                  <a:lnTo>
                    <a:pt x="3219" y="4295"/>
                  </a:lnTo>
                  <a:lnTo>
                    <a:pt x="3219" y="1069"/>
                  </a:lnTo>
                  <a:close/>
                  <a:moveTo>
                    <a:pt x="5773" y="1980"/>
                  </a:moveTo>
                  <a:cubicBezTo>
                    <a:pt x="6204" y="2470"/>
                    <a:pt x="6444" y="3098"/>
                    <a:pt x="6444" y="3751"/>
                  </a:cubicBezTo>
                  <a:cubicBezTo>
                    <a:pt x="6444" y="5233"/>
                    <a:pt x="5237" y="6437"/>
                    <a:pt x="3759" y="6437"/>
                  </a:cubicBezTo>
                  <a:cubicBezTo>
                    <a:pt x="2273" y="6437"/>
                    <a:pt x="1070" y="5233"/>
                    <a:pt x="1070" y="3751"/>
                  </a:cubicBezTo>
                  <a:cubicBezTo>
                    <a:pt x="1070" y="3098"/>
                    <a:pt x="1310" y="2470"/>
                    <a:pt x="1740" y="1980"/>
                  </a:cubicBezTo>
                  <a:lnTo>
                    <a:pt x="2548" y="2689"/>
                  </a:lnTo>
                  <a:cubicBezTo>
                    <a:pt x="2287" y="2985"/>
                    <a:pt x="2146" y="3359"/>
                    <a:pt x="2146" y="3751"/>
                  </a:cubicBezTo>
                  <a:cubicBezTo>
                    <a:pt x="2146" y="4640"/>
                    <a:pt x="2869" y="5364"/>
                    <a:pt x="3759" y="5364"/>
                  </a:cubicBezTo>
                  <a:cubicBezTo>
                    <a:pt x="4644" y="5364"/>
                    <a:pt x="5368" y="4640"/>
                    <a:pt x="5368" y="3751"/>
                  </a:cubicBezTo>
                  <a:cubicBezTo>
                    <a:pt x="5368" y="3359"/>
                    <a:pt x="5227" y="2982"/>
                    <a:pt x="4965" y="2689"/>
                  </a:cubicBezTo>
                  <a:lnTo>
                    <a:pt x="5773" y="1980"/>
                  </a:lnTo>
                  <a:close/>
                  <a:moveTo>
                    <a:pt x="3759" y="0"/>
                  </a:moveTo>
                  <a:cubicBezTo>
                    <a:pt x="1684" y="0"/>
                    <a:pt x="0" y="1683"/>
                    <a:pt x="0" y="3758"/>
                  </a:cubicBezTo>
                  <a:cubicBezTo>
                    <a:pt x="0" y="5830"/>
                    <a:pt x="1684" y="7516"/>
                    <a:pt x="3759" y="7516"/>
                  </a:cubicBezTo>
                  <a:cubicBezTo>
                    <a:pt x="5830" y="7516"/>
                    <a:pt x="7517" y="5830"/>
                    <a:pt x="7517" y="3758"/>
                  </a:cubicBezTo>
                  <a:cubicBezTo>
                    <a:pt x="7517" y="1683"/>
                    <a:pt x="5830" y="0"/>
                    <a:pt x="3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117"/>
          <p:cNvGrpSpPr/>
          <p:nvPr/>
        </p:nvGrpSpPr>
        <p:grpSpPr>
          <a:xfrm>
            <a:off x="7849972" y="1404616"/>
            <a:ext cx="500353" cy="500435"/>
            <a:chOff x="7791235" y="1480816"/>
            <a:chExt cx="500353" cy="500435"/>
          </a:xfrm>
        </p:grpSpPr>
        <p:sp>
          <p:nvSpPr>
            <p:cNvPr id="1775" name="Google Shape;1775;p117"/>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17"/>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17"/>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17"/>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17"/>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17"/>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17"/>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7"/>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17"/>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17"/>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17"/>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17"/>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17"/>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17"/>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17"/>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17"/>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117"/>
          <p:cNvGrpSpPr/>
          <p:nvPr/>
        </p:nvGrpSpPr>
        <p:grpSpPr>
          <a:xfrm>
            <a:off x="719993" y="2099482"/>
            <a:ext cx="500654" cy="500544"/>
            <a:chOff x="719993" y="2099482"/>
            <a:chExt cx="500654" cy="500544"/>
          </a:xfrm>
        </p:grpSpPr>
        <p:sp>
          <p:nvSpPr>
            <p:cNvPr id="1792" name="Google Shape;1792;p117"/>
            <p:cNvSpPr/>
            <p:nvPr/>
          </p:nvSpPr>
          <p:spPr>
            <a:xfrm>
              <a:off x="719993" y="2099482"/>
              <a:ext cx="500654" cy="500544"/>
            </a:xfrm>
            <a:custGeom>
              <a:avLst/>
              <a:gdLst/>
              <a:ahLst/>
              <a:cxnLst/>
              <a:rect l="l" t="t" r="r" b="b"/>
              <a:pathLst>
                <a:path w="18344" h="18340" extrusionOk="0">
                  <a:moveTo>
                    <a:pt x="9716" y="2178"/>
                  </a:moveTo>
                  <a:cubicBezTo>
                    <a:pt x="13138" y="2439"/>
                    <a:pt x="15908" y="5212"/>
                    <a:pt x="16170" y="8632"/>
                  </a:cubicBezTo>
                  <a:lnTo>
                    <a:pt x="14010" y="8632"/>
                  </a:lnTo>
                  <a:lnTo>
                    <a:pt x="14010" y="9701"/>
                  </a:lnTo>
                  <a:lnTo>
                    <a:pt x="16170" y="9701"/>
                  </a:lnTo>
                  <a:cubicBezTo>
                    <a:pt x="15905" y="13127"/>
                    <a:pt x="13131" y="15897"/>
                    <a:pt x="9712" y="16162"/>
                  </a:cubicBezTo>
                  <a:lnTo>
                    <a:pt x="9712" y="14002"/>
                  </a:lnTo>
                  <a:lnTo>
                    <a:pt x="8636" y="14002"/>
                  </a:lnTo>
                  <a:lnTo>
                    <a:pt x="8636" y="16162"/>
                  </a:lnTo>
                  <a:cubicBezTo>
                    <a:pt x="5216" y="15897"/>
                    <a:pt x="2446" y="13127"/>
                    <a:pt x="2185" y="9708"/>
                  </a:cubicBezTo>
                  <a:lnTo>
                    <a:pt x="4341" y="9708"/>
                  </a:lnTo>
                  <a:lnTo>
                    <a:pt x="4341" y="8632"/>
                  </a:lnTo>
                  <a:lnTo>
                    <a:pt x="2185" y="8632"/>
                  </a:lnTo>
                  <a:cubicBezTo>
                    <a:pt x="2446" y="5212"/>
                    <a:pt x="5216" y="2442"/>
                    <a:pt x="8639" y="2178"/>
                  </a:cubicBezTo>
                  <a:lnTo>
                    <a:pt x="8639" y="4334"/>
                  </a:lnTo>
                  <a:lnTo>
                    <a:pt x="9716" y="4334"/>
                  </a:lnTo>
                  <a:lnTo>
                    <a:pt x="9716" y="2178"/>
                  </a:lnTo>
                  <a:close/>
                  <a:moveTo>
                    <a:pt x="8636" y="1"/>
                  </a:moveTo>
                  <a:lnTo>
                    <a:pt x="8636" y="1102"/>
                  </a:lnTo>
                  <a:cubicBezTo>
                    <a:pt x="4620" y="1366"/>
                    <a:pt x="1374" y="4616"/>
                    <a:pt x="1105" y="8632"/>
                  </a:cubicBezTo>
                  <a:lnTo>
                    <a:pt x="1" y="8632"/>
                  </a:lnTo>
                  <a:lnTo>
                    <a:pt x="1" y="9708"/>
                  </a:lnTo>
                  <a:lnTo>
                    <a:pt x="1105" y="9708"/>
                  </a:lnTo>
                  <a:cubicBezTo>
                    <a:pt x="1370" y="13720"/>
                    <a:pt x="4620" y="16967"/>
                    <a:pt x="8636" y="17235"/>
                  </a:cubicBezTo>
                  <a:lnTo>
                    <a:pt x="8636" y="18339"/>
                  </a:lnTo>
                  <a:lnTo>
                    <a:pt x="9712" y="18339"/>
                  </a:lnTo>
                  <a:lnTo>
                    <a:pt x="9712" y="17235"/>
                  </a:lnTo>
                  <a:cubicBezTo>
                    <a:pt x="13724" y="16970"/>
                    <a:pt x="16971" y="13720"/>
                    <a:pt x="17239" y="9708"/>
                  </a:cubicBezTo>
                  <a:lnTo>
                    <a:pt x="18343" y="9708"/>
                  </a:lnTo>
                  <a:lnTo>
                    <a:pt x="18343" y="8632"/>
                  </a:lnTo>
                  <a:lnTo>
                    <a:pt x="17239" y="8632"/>
                  </a:lnTo>
                  <a:cubicBezTo>
                    <a:pt x="16974" y="4616"/>
                    <a:pt x="13724" y="1370"/>
                    <a:pt x="9712" y="1102"/>
                  </a:cubicBezTo>
                  <a:lnTo>
                    <a:pt x="9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17"/>
            <p:cNvSpPr/>
            <p:nvPr/>
          </p:nvSpPr>
          <p:spPr>
            <a:xfrm>
              <a:off x="720212" y="2099482"/>
              <a:ext cx="88919" cy="88919"/>
            </a:xfrm>
            <a:custGeom>
              <a:avLst/>
              <a:gdLst/>
              <a:ahLst/>
              <a:cxnLst/>
              <a:rect l="l" t="t" r="r" b="b"/>
              <a:pathLst>
                <a:path w="3258" h="3258" extrusionOk="0">
                  <a:moveTo>
                    <a:pt x="0" y="1"/>
                  </a:moveTo>
                  <a:lnTo>
                    <a:pt x="0" y="3258"/>
                  </a:lnTo>
                  <a:lnTo>
                    <a:pt x="1076" y="3258"/>
                  </a:lnTo>
                  <a:lnTo>
                    <a:pt x="1076"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17"/>
            <p:cNvSpPr/>
            <p:nvPr/>
          </p:nvSpPr>
          <p:spPr>
            <a:xfrm>
              <a:off x="720212" y="2510999"/>
              <a:ext cx="88919" cy="89028"/>
            </a:xfrm>
            <a:custGeom>
              <a:avLst/>
              <a:gdLst/>
              <a:ahLst/>
              <a:cxnLst/>
              <a:rect l="l" t="t" r="r" b="b"/>
              <a:pathLst>
                <a:path w="3258" h="3262" extrusionOk="0">
                  <a:moveTo>
                    <a:pt x="0" y="1"/>
                  </a:moveTo>
                  <a:lnTo>
                    <a:pt x="0" y="3261"/>
                  </a:lnTo>
                  <a:lnTo>
                    <a:pt x="3257" y="3261"/>
                  </a:lnTo>
                  <a:lnTo>
                    <a:pt x="3257" y="2185"/>
                  </a:lnTo>
                  <a:lnTo>
                    <a:pt x="1076" y="2185"/>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17"/>
            <p:cNvSpPr/>
            <p:nvPr/>
          </p:nvSpPr>
          <p:spPr>
            <a:xfrm>
              <a:off x="1132601" y="2099482"/>
              <a:ext cx="88046" cy="88919"/>
            </a:xfrm>
            <a:custGeom>
              <a:avLst/>
              <a:gdLst/>
              <a:ahLst/>
              <a:cxnLst/>
              <a:rect l="l" t="t" r="r" b="b"/>
              <a:pathLst>
                <a:path w="3226" h="3258" extrusionOk="0">
                  <a:moveTo>
                    <a:pt x="0" y="1"/>
                  </a:moveTo>
                  <a:lnTo>
                    <a:pt x="0" y="1077"/>
                  </a:lnTo>
                  <a:lnTo>
                    <a:pt x="2149" y="1077"/>
                  </a:lnTo>
                  <a:lnTo>
                    <a:pt x="2149" y="3258"/>
                  </a:lnTo>
                  <a:lnTo>
                    <a:pt x="3225" y="3258"/>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17"/>
            <p:cNvSpPr/>
            <p:nvPr/>
          </p:nvSpPr>
          <p:spPr>
            <a:xfrm>
              <a:off x="1132601" y="2510999"/>
              <a:ext cx="88046" cy="89028"/>
            </a:xfrm>
            <a:custGeom>
              <a:avLst/>
              <a:gdLst/>
              <a:ahLst/>
              <a:cxnLst/>
              <a:rect l="l" t="t" r="r" b="b"/>
              <a:pathLst>
                <a:path w="3226" h="3262" extrusionOk="0">
                  <a:moveTo>
                    <a:pt x="2149" y="1"/>
                  </a:moveTo>
                  <a:lnTo>
                    <a:pt x="2149" y="2185"/>
                  </a:lnTo>
                  <a:lnTo>
                    <a:pt x="0" y="2185"/>
                  </a:lnTo>
                  <a:lnTo>
                    <a:pt x="0" y="3261"/>
                  </a:lnTo>
                  <a:lnTo>
                    <a:pt x="3225" y="3261"/>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17"/>
            <p:cNvSpPr/>
            <p:nvPr/>
          </p:nvSpPr>
          <p:spPr>
            <a:xfrm>
              <a:off x="867537" y="2247026"/>
              <a:ext cx="205649" cy="205458"/>
            </a:xfrm>
            <a:custGeom>
              <a:avLst/>
              <a:gdLst/>
              <a:ahLst/>
              <a:cxnLst/>
              <a:rect l="l" t="t" r="r" b="b"/>
              <a:pathLst>
                <a:path w="7535" h="7528" extrusionOk="0">
                  <a:moveTo>
                    <a:pt x="4310" y="3226"/>
                  </a:moveTo>
                  <a:lnTo>
                    <a:pt x="4310" y="4302"/>
                  </a:lnTo>
                  <a:lnTo>
                    <a:pt x="3233" y="4302"/>
                  </a:lnTo>
                  <a:lnTo>
                    <a:pt x="3233" y="3226"/>
                  </a:lnTo>
                  <a:close/>
                  <a:moveTo>
                    <a:pt x="2153" y="1"/>
                  </a:moveTo>
                  <a:lnTo>
                    <a:pt x="2153" y="1077"/>
                  </a:lnTo>
                  <a:lnTo>
                    <a:pt x="1077" y="1077"/>
                  </a:lnTo>
                  <a:lnTo>
                    <a:pt x="1077" y="2153"/>
                  </a:lnTo>
                  <a:lnTo>
                    <a:pt x="1" y="2153"/>
                  </a:lnTo>
                  <a:lnTo>
                    <a:pt x="1" y="3229"/>
                  </a:lnTo>
                  <a:lnTo>
                    <a:pt x="1077" y="3229"/>
                  </a:lnTo>
                  <a:lnTo>
                    <a:pt x="1077" y="4306"/>
                  </a:lnTo>
                  <a:lnTo>
                    <a:pt x="1" y="4306"/>
                  </a:lnTo>
                  <a:lnTo>
                    <a:pt x="1" y="5375"/>
                  </a:lnTo>
                  <a:lnTo>
                    <a:pt x="1077" y="5375"/>
                  </a:lnTo>
                  <a:lnTo>
                    <a:pt x="1077" y="6451"/>
                  </a:lnTo>
                  <a:lnTo>
                    <a:pt x="2153" y="6451"/>
                  </a:lnTo>
                  <a:lnTo>
                    <a:pt x="2153" y="7527"/>
                  </a:lnTo>
                  <a:lnTo>
                    <a:pt x="3230" y="7527"/>
                  </a:lnTo>
                  <a:lnTo>
                    <a:pt x="3230" y="6451"/>
                  </a:lnTo>
                  <a:lnTo>
                    <a:pt x="4306" y="6451"/>
                  </a:lnTo>
                  <a:lnTo>
                    <a:pt x="4306" y="7527"/>
                  </a:lnTo>
                  <a:lnTo>
                    <a:pt x="5382" y="7527"/>
                  </a:lnTo>
                  <a:lnTo>
                    <a:pt x="5382" y="6451"/>
                  </a:lnTo>
                  <a:lnTo>
                    <a:pt x="6459" y="6451"/>
                  </a:lnTo>
                  <a:lnTo>
                    <a:pt x="6459" y="5375"/>
                  </a:lnTo>
                  <a:lnTo>
                    <a:pt x="7535" y="5375"/>
                  </a:lnTo>
                  <a:lnTo>
                    <a:pt x="7535" y="4299"/>
                  </a:lnTo>
                  <a:lnTo>
                    <a:pt x="6459" y="4299"/>
                  </a:lnTo>
                  <a:lnTo>
                    <a:pt x="6459" y="3222"/>
                  </a:lnTo>
                  <a:lnTo>
                    <a:pt x="7535" y="3222"/>
                  </a:lnTo>
                  <a:lnTo>
                    <a:pt x="7535" y="2153"/>
                  </a:lnTo>
                  <a:lnTo>
                    <a:pt x="6459" y="2153"/>
                  </a:lnTo>
                  <a:lnTo>
                    <a:pt x="6459" y="1077"/>
                  </a:lnTo>
                  <a:lnTo>
                    <a:pt x="5382" y="1077"/>
                  </a:lnTo>
                  <a:lnTo>
                    <a:pt x="5382" y="1"/>
                  </a:lnTo>
                  <a:lnTo>
                    <a:pt x="4306" y="1"/>
                  </a:lnTo>
                  <a:lnTo>
                    <a:pt x="4306" y="1077"/>
                  </a:lnTo>
                  <a:lnTo>
                    <a:pt x="3230" y="1077"/>
                  </a:lnTo>
                  <a:lnTo>
                    <a:pt x="3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8" name="Google Shape;1798;p117"/>
          <p:cNvGrpSpPr/>
          <p:nvPr/>
        </p:nvGrpSpPr>
        <p:grpSpPr>
          <a:xfrm>
            <a:off x="1512431" y="2099592"/>
            <a:ext cx="500435" cy="500435"/>
            <a:chOff x="1512431" y="2099592"/>
            <a:chExt cx="500435" cy="500435"/>
          </a:xfrm>
        </p:grpSpPr>
        <p:sp>
          <p:nvSpPr>
            <p:cNvPr id="1799" name="Google Shape;1799;p117"/>
            <p:cNvSpPr/>
            <p:nvPr/>
          </p:nvSpPr>
          <p:spPr>
            <a:xfrm>
              <a:off x="1512431" y="2158134"/>
              <a:ext cx="441784" cy="261107"/>
            </a:xfrm>
            <a:custGeom>
              <a:avLst/>
              <a:gdLst/>
              <a:ahLst/>
              <a:cxnLst/>
              <a:rect l="l" t="t" r="r" b="b"/>
              <a:pathLst>
                <a:path w="16187" h="9567" extrusionOk="0">
                  <a:moveTo>
                    <a:pt x="0" y="1"/>
                  </a:moveTo>
                  <a:lnTo>
                    <a:pt x="0" y="1077"/>
                  </a:lnTo>
                  <a:lnTo>
                    <a:pt x="4549" y="1077"/>
                  </a:lnTo>
                  <a:lnTo>
                    <a:pt x="6744" y="4302"/>
                  </a:lnTo>
                  <a:lnTo>
                    <a:pt x="2149" y="4302"/>
                  </a:lnTo>
                  <a:lnTo>
                    <a:pt x="2149" y="8632"/>
                  </a:lnTo>
                  <a:lnTo>
                    <a:pt x="4542" y="8632"/>
                  </a:lnTo>
                  <a:lnTo>
                    <a:pt x="6070" y="6306"/>
                  </a:lnTo>
                  <a:lnTo>
                    <a:pt x="7146" y="9567"/>
                  </a:lnTo>
                  <a:lnTo>
                    <a:pt x="7767" y="8632"/>
                  </a:lnTo>
                  <a:lnTo>
                    <a:pt x="9951" y="8632"/>
                  </a:lnTo>
                  <a:lnTo>
                    <a:pt x="11476" y="6306"/>
                  </a:lnTo>
                  <a:lnTo>
                    <a:pt x="12552" y="9567"/>
                  </a:lnTo>
                  <a:lnTo>
                    <a:pt x="13177" y="8628"/>
                  </a:lnTo>
                  <a:lnTo>
                    <a:pt x="16187" y="8628"/>
                  </a:lnTo>
                  <a:lnTo>
                    <a:pt x="16187" y="4299"/>
                  </a:lnTo>
                  <a:lnTo>
                    <a:pt x="8046" y="4299"/>
                  </a:lnTo>
                  <a:lnTo>
                    <a:pt x="5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17"/>
            <p:cNvSpPr/>
            <p:nvPr/>
          </p:nvSpPr>
          <p:spPr>
            <a:xfrm>
              <a:off x="1570892" y="2397544"/>
              <a:ext cx="383132" cy="143722"/>
            </a:xfrm>
            <a:custGeom>
              <a:avLst/>
              <a:gdLst/>
              <a:ahLst/>
              <a:cxnLst/>
              <a:rect l="l" t="t" r="r" b="b"/>
              <a:pathLst>
                <a:path w="14038" h="5266" extrusionOk="0">
                  <a:moveTo>
                    <a:pt x="3600" y="1"/>
                  </a:moveTo>
                  <a:lnTo>
                    <a:pt x="2979" y="936"/>
                  </a:lnTo>
                  <a:lnTo>
                    <a:pt x="0" y="936"/>
                  </a:lnTo>
                  <a:lnTo>
                    <a:pt x="0" y="5266"/>
                  </a:lnTo>
                  <a:lnTo>
                    <a:pt x="14038" y="5266"/>
                  </a:lnTo>
                  <a:lnTo>
                    <a:pt x="14038" y="936"/>
                  </a:lnTo>
                  <a:lnTo>
                    <a:pt x="11606" y="936"/>
                  </a:lnTo>
                  <a:lnTo>
                    <a:pt x="10085" y="3223"/>
                  </a:lnTo>
                  <a:lnTo>
                    <a:pt x="9009" y="1"/>
                  </a:lnTo>
                  <a:lnTo>
                    <a:pt x="8388" y="936"/>
                  </a:lnTo>
                  <a:lnTo>
                    <a:pt x="6204" y="936"/>
                  </a:lnTo>
                  <a:lnTo>
                    <a:pt x="4676" y="3223"/>
                  </a:lnTo>
                  <a:lnTo>
                    <a:pt x="3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17"/>
            <p:cNvSpPr/>
            <p:nvPr/>
          </p:nvSpPr>
          <p:spPr>
            <a:xfrm>
              <a:off x="1924821" y="2216676"/>
              <a:ext cx="88046" cy="88073"/>
            </a:xfrm>
            <a:custGeom>
              <a:avLst/>
              <a:gdLst/>
              <a:ahLst/>
              <a:cxnLst/>
              <a:rect l="l" t="t" r="r" b="b"/>
              <a:pathLst>
                <a:path w="3226" h="3227" extrusionOk="0">
                  <a:moveTo>
                    <a:pt x="0" y="1"/>
                  </a:moveTo>
                  <a:lnTo>
                    <a:pt x="0" y="1077"/>
                  </a:lnTo>
                  <a:lnTo>
                    <a:pt x="2149" y="1077"/>
                  </a:lnTo>
                  <a:lnTo>
                    <a:pt x="2149" y="3226"/>
                  </a:lnTo>
                  <a:lnTo>
                    <a:pt x="3226" y="3226"/>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17"/>
            <p:cNvSpPr/>
            <p:nvPr/>
          </p:nvSpPr>
          <p:spPr>
            <a:xfrm>
              <a:off x="1924821" y="2510999"/>
              <a:ext cx="88046" cy="89028"/>
            </a:xfrm>
            <a:custGeom>
              <a:avLst/>
              <a:gdLst/>
              <a:ahLst/>
              <a:cxnLst/>
              <a:rect l="l" t="t" r="r" b="b"/>
              <a:pathLst>
                <a:path w="3226" h="3262" extrusionOk="0">
                  <a:moveTo>
                    <a:pt x="2149" y="1"/>
                  </a:moveTo>
                  <a:lnTo>
                    <a:pt x="2149" y="2185"/>
                  </a:lnTo>
                  <a:lnTo>
                    <a:pt x="0" y="2185"/>
                  </a:lnTo>
                  <a:lnTo>
                    <a:pt x="0" y="3261"/>
                  </a:lnTo>
                  <a:lnTo>
                    <a:pt x="3226" y="3261"/>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17"/>
            <p:cNvSpPr/>
            <p:nvPr/>
          </p:nvSpPr>
          <p:spPr>
            <a:xfrm>
              <a:off x="1512431" y="2216676"/>
              <a:ext cx="58679" cy="88073"/>
            </a:xfrm>
            <a:custGeom>
              <a:avLst/>
              <a:gdLst/>
              <a:ahLst/>
              <a:cxnLst/>
              <a:rect l="l" t="t" r="r" b="b"/>
              <a:pathLst>
                <a:path w="2150" h="3227" extrusionOk="0">
                  <a:moveTo>
                    <a:pt x="0" y="1"/>
                  </a:moveTo>
                  <a:lnTo>
                    <a:pt x="0" y="3226"/>
                  </a:lnTo>
                  <a:lnTo>
                    <a:pt x="1077" y="3226"/>
                  </a:lnTo>
                  <a:lnTo>
                    <a:pt x="1077"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17"/>
            <p:cNvSpPr/>
            <p:nvPr/>
          </p:nvSpPr>
          <p:spPr>
            <a:xfrm>
              <a:off x="1512431" y="2510999"/>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17"/>
            <p:cNvSpPr/>
            <p:nvPr/>
          </p:nvSpPr>
          <p:spPr>
            <a:xfrm>
              <a:off x="1512431"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17"/>
            <p:cNvSpPr/>
            <p:nvPr/>
          </p:nvSpPr>
          <p:spPr>
            <a:xfrm>
              <a:off x="1570974"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17"/>
            <p:cNvSpPr/>
            <p:nvPr/>
          </p:nvSpPr>
          <p:spPr>
            <a:xfrm>
              <a:off x="1629625"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17"/>
            <p:cNvSpPr/>
            <p:nvPr/>
          </p:nvSpPr>
          <p:spPr>
            <a:xfrm>
              <a:off x="1895454"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17"/>
            <p:cNvSpPr/>
            <p:nvPr/>
          </p:nvSpPr>
          <p:spPr>
            <a:xfrm>
              <a:off x="1895454"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17"/>
            <p:cNvSpPr/>
            <p:nvPr/>
          </p:nvSpPr>
          <p:spPr>
            <a:xfrm>
              <a:off x="1954106" y="2099592"/>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17"/>
            <p:cNvSpPr/>
            <p:nvPr/>
          </p:nvSpPr>
          <p:spPr>
            <a:xfrm>
              <a:off x="1954106" y="2158243"/>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17"/>
            <p:cNvSpPr/>
            <p:nvPr/>
          </p:nvSpPr>
          <p:spPr>
            <a:xfrm>
              <a:off x="1512431"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17"/>
            <p:cNvSpPr/>
            <p:nvPr/>
          </p:nvSpPr>
          <p:spPr>
            <a:xfrm>
              <a:off x="1954106" y="2393696"/>
              <a:ext cx="58679" cy="29312"/>
            </a:xfrm>
            <a:custGeom>
              <a:avLst/>
              <a:gdLst/>
              <a:ahLst/>
              <a:cxnLst/>
              <a:rect l="l" t="t" r="r" b="b"/>
              <a:pathLst>
                <a:path w="2150" h="1074" extrusionOk="0">
                  <a:moveTo>
                    <a:pt x="0" y="1"/>
                  </a:moveTo>
                  <a:lnTo>
                    <a:pt x="0" y="1074"/>
                  </a:lnTo>
                  <a:lnTo>
                    <a:pt x="2149" y="107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117"/>
          <p:cNvGrpSpPr/>
          <p:nvPr/>
        </p:nvGrpSpPr>
        <p:grpSpPr>
          <a:xfrm>
            <a:off x="2304569" y="2129723"/>
            <a:ext cx="500435" cy="439955"/>
            <a:chOff x="2304569" y="2129723"/>
            <a:chExt cx="500435" cy="439955"/>
          </a:xfrm>
        </p:grpSpPr>
        <p:sp>
          <p:nvSpPr>
            <p:cNvPr id="1815" name="Google Shape;1815;p117"/>
            <p:cNvSpPr/>
            <p:nvPr/>
          </p:nvSpPr>
          <p:spPr>
            <a:xfrm>
              <a:off x="2304569" y="2129723"/>
              <a:ext cx="500353" cy="176091"/>
            </a:xfrm>
            <a:custGeom>
              <a:avLst/>
              <a:gdLst/>
              <a:ahLst/>
              <a:cxnLst/>
              <a:rect l="l" t="t" r="r" b="b"/>
              <a:pathLst>
                <a:path w="18333" h="6452" extrusionOk="0">
                  <a:moveTo>
                    <a:pt x="9164" y="1"/>
                  </a:moveTo>
                  <a:lnTo>
                    <a:pt x="0" y="3226"/>
                  </a:lnTo>
                  <a:lnTo>
                    <a:pt x="9164" y="6451"/>
                  </a:lnTo>
                  <a:lnTo>
                    <a:pt x="18332" y="3226"/>
                  </a:lnTo>
                  <a:lnTo>
                    <a:pt x="91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17"/>
            <p:cNvSpPr/>
            <p:nvPr/>
          </p:nvSpPr>
          <p:spPr>
            <a:xfrm>
              <a:off x="2304651" y="2277375"/>
              <a:ext cx="500353" cy="116457"/>
            </a:xfrm>
            <a:custGeom>
              <a:avLst/>
              <a:gdLst/>
              <a:ahLst/>
              <a:cxnLst/>
              <a:rect l="l" t="t" r="r" b="b"/>
              <a:pathLst>
                <a:path w="18333" h="4267" extrusionOk="0">
                  <a:moveTo>
                    <a:pt x="2951" y="0"/>
                  </a:moveTo>
                  <a:lnTo>
                    <a:pt x="1" y="1041"/>
                  </a:lnTo>
                  <a:lnTo>
                    <a:pt x="9165" y="4266"/>
                  </a:lnTo>
                  <a:lnTo>
                    <a:pt x="18333" y="1041"/>
                  </a:lnTo>
                  <a:lnTo>
                    <a:pt x="15383" y="0"/>
                  </a:lnTo>
                  <a:lnTo>
                    <a:pt x="9168" y="2181"/>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17"/>
            <p:cNvSpPr/>
            <p:nvPr/>
          </p:nvSpPr>
          <p:spPr>
            <a:xfrm>
              <a:off x="2304651" y="2365393"/>
              <a:ext cx="500353" cy="116457"/>
            </a:xfrm>
            <a:custGeom>
              <a:avLst/>
              <a:gdLst/>
              <a:ahLst/>
              <a:cxnLst/>
              <a:rect l="l" t="t" r="r" b="b"/>
              <a:pathLst>
                <a:path w="18333" h="4267" extrusionOk="0">
                  <a:moveTo>
                    <a:pt x="2951" y="0"/>
                  </a:moveTo>
                  <a:lnTo>
                    <a:pt x="1" y="1041"/>
                  </a:lnTo>
                  <a:lnTo>
                    <a:pt x="9165" y="4267"/>
                  </a:lnTo>
                  <a:lnTo>
                    <a:pt x="18333" y="1041"/>
                  </a:lnTo>
                  <a:lnTo>
                    <a:pt x="15383" y="0"/>
                  </a:lnTo>
                  <a:lnTo>
                    <a:pt x="9168" y="2178"/>
                  </a:lnTo>
                  <a:lnTo>
                    <a:pt x="2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17"/>
            <p:cNvSpPr/>
            <p:nvPr/>
          </p:nvSpPr>
          <p:spPr>
            <a:xfrm>
              <a:off x="2304651" y="2453221"/>
              <a:ext cx="500353" cy="116457"/>
            </a:xfrm>
            <a:custGeom>
              <a:avLst/>
              <a:gdLst/>
              <a:ahLst/>
              <a:cxnLst/>
              <a:rect l="l" t="t" r="r" b="b"/>
              <a:pathLst>
                <a:path w="18333" h="4267" extrusionOk="0">
                  <a:moveTo>
                    <a:pt x="2951" y="1"/>
                  </a:moveTo>
                  <a:lnTo>
                    <a:pt x="1" y="1041"/>
                  </a:lnTo>
                  <a:lnTo>
                    <a:pt x="9165" y="4267"/>
                  </a:lnTo>
                  <a:lnTo>
                    <a:pt x="18333" y="1041"/>
                  </a:lnTo>
                  <a:lnTo>
                    <a:pt x="15383" y="1"/>
                  </a:lnTo>
                  <a:lnTo>
                    <a:pt x="9168" y="2181"/>
                  </a:lnTo>
                  <a:lnTo>
                    <a:pt x="29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117"/>
          <p:cNvGrpSpPr/>
          <p:nvPr/>
        </p:nvGrpSpPr>
        <p:grpSpPr>
          <a:xfrm>
            <a:off x="3096788" y="2099401"/>
            <a:ext cx="500353" cy="500517"/>
            <a:chOff x="3096788" y="2099401"/>
            <a:chExt cx="500353" cy="500517"/>
          </a:xfrm>
        </p:grpSpPr>
        <p:sp>
          <p:nvSpPr>
            <p:cNvPr id="1820" name="Google Shape;1820;p117"/>
            <p:cNvSpPr/>
            <p:nvPr/>
          </p:nvSpPr>
          <p:spPr>
            <a:xfrm>
              <a:off x="3096788" y="2099401"/>
              <a:ext cx="500353" cy="294322"/>
            </a:xfrm>
            <a:custGeom>
              <a:avLst/>
              <a:gdLst/>
              <a:ahLst/>
              <a:cxnLst/>
              <a:rect l="l" t="t" r="r" b="b"/>
              <a:pathLst>
                <a:path w="18333" h="10784" extrusionOk="0">
                  <a:moveTo>
                    <a:pt x="3258" y="8095"/>
                  </a:moveTo>
                  <a:lnTo>
                    <a:pt x="3258" y="9171"/>
                  </a:lnTo>
                  <a:lnTo>
                    <a:pt x="2181" y="9171"/>
                  </a:lnTo>
                  <a:lnTo>
                    <a:pt x="2181" y="8095"/>
                  </a:lnTo>
                  <a:close/>
                  <a:moveTo>
                    <a:pt x="5410" y="8095"/>
                  </a:moveTo>
                  <a:lnTo>
                    <a:pt x="5410" y="9171"/>
                  </a:lnTo>
                  <a:lnTo>
                    <a:pt x="4330" y="9171"/>
                  </a:lnTo>
                  <a:lnTo>
                    <a:pt x="4330" y="8095"/>
                  </a:lnTo>
                  <a:close/>
                  <a:moveTo>
                    <a:pt x="7556" y="8095"/>
                  </a:moveTo>
                  <a:lnTo>
                    <a:pt x="7556" y="9171"/>
                  </a:lnTo>
                  <a:lnTo>
                    <a:pt x="6479" y="9171"/>
                  </a:lnTo>
                  <a:lnTo>
                    <a:pt x="6479" y="8095"/>
                  </a:lnTo>
                  <a:close/>
                  <a:moveTo>
                    <a:pt x="16148" y="8095"/>
                  </a:moveTo>
                  <a:lnTo>
                    <a:pt x="16148" y="9171"/>
                  </a:lnTo>
                  <a:lnTo>
                    <a:pt x="10777" y="9171"/>
                  </a:lnTo>
                  <a:lnTo>
                    <a:pt x="10777" y="8095"/>
                  </a:lnTo>
                  <a:close/>
                  <a:moveTo>
                    <a:pt x="14003" y="0"/>
                  </a:moveTo>
                  <a:lnTo>
                    <a:pt x="14003" y="3225"/>
                  </a:lnTo>
                  <a:lnTo>
                    <a:pt x="15079" y="3225"/>
                  </a:lnTo>
                  <a:lnTo>
                    <a:pt x="15079" y="4302"/>
                  </a:lnTo>
                  <a:lnTo>
                    <a:pt x="12926" y="4302"/>
                  </a:lnTo>
                  <a:lnTo>
                    <a:pt x="12926" y="2153"/>
                  </a:lnTo>
                  <a:lnTo>
                    <a:pt x="11850" y="2153"/>
                  </a:lnTo>
                  <a:lnTo>
                    <a:pt x="11850" y="6451"/>
                  </a:lnTo>
                  <a:lnTo>
                    <a:pt x="9705" y="6451"/>
                  </a:lnTo>
                  <a:lnTo>
                    <a:pt x="9705" y="4302"/>
                  </a:lnTo>
                  <a:lnTo>
                    <a:pt x="10781" y="4302"/>
                  </a:lnTo>
                  <a:lnTo>
                    <a:pt x="10781" y="1080"/>
                  </a:lnTo>
                  <a:lnTo>
                    <a:pt x="7556" y="1080"/>
                  </a:lnTo>
                  <a:lnTo>
                    <a:pt x="7556" y="4302"/>
                  </a:lnTo>
                  <a:lnTo>
                    <a:pt x="8632" y="4302"/>
                  </a:lnTo>
                  <a:lnTo>
                    <a:pt x="8632" y="6451"/>
                  </a:lnTo>
                  <a:lnTo>
                    <a:pt x="6486" y="6451"/>
                  </a:lnTo>
                  <a:lnTo>
                    <a:pt x="6486" y="2156"/>
                  </a:lnTo>
                  <a:lnTo>
                    <a:pt x="5410" y="2156"/>
                  </a:lnTo>
                  <a:lnTo>
                    <a:pt x="5410" y="4302"/>
                  </a:lnTo>
                  <a:lnTo>
                    <a:pt x="3261" y="4302"/>
                  </a:lnTo>
                  <a:lnTo>
                    <a:pt x="3261" y="3225"/>
                  </a:lnTo>
                  <a:lnTo>
                    <a:pt x="4337" y="3225"/>
                  </a:lnTo>
                  <a:lnTo>
                    <a:pt x="4337" y="4"/>
                  </a:lnTo>
                  <a:lnTo>
                    <a:pt x="1112" y="4"/>
                  </a:lnTo>
                  <a:lnTo>
                    <a:pt x="1112" y="3225"/>
                  </a:lnTo>
                  <a:lnTo>
                    <a:pt x="2188" y="3225"/>
                  </a:lnTo>
                  <a:lnTo>
                    <a:pt x="2188" y="5374"/>
                  </a:lnTo>
                  <a:lnTo>
                    <a:pt x="5414" y="5374"/>
                  </a:lnTo>
                  <a:lnTo>
                    <a:pt x="5414" y="6451"/>
                  </a:lnTo>
                  <a:lnTo>
                    <a:pt x="1" y="6451"/>
                  </a:lnTo>
                  <a:lnTo>
                    <a:pt x="1" y="10784"/>
                  </a:lnTo>
                  <a:lnTo>
                    <a:pt x="18332" y="10784"/>
                  </a:lnTo>
                  <a:lnTo>
                    <a:pt x="18332" y="6451"/>
                  </a:lnTo>
                  <a:lnTo>
                    <a:pt x="12926" y="6451"/>
                  </a:lnTo>
                  <a:lnTo>
                    <a:pt x="12926" y="5374"/>
                  </a:lnTo>
                  <a:lnTo>
                    <a:pt x="16148" y="5374"/>
                  </a:lnTo>
                  <a:lnTo>
                    <a:pt x="16148" y="3225"/>
                  </a:lnTo>
                  <a:lnTo>
                    <a:pt x="17224" y="3225"/>
                  </a:lnTo>
                  <a:lnTo>
                    <a:pt x="172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17"/>
            <p:cNvSpPr/>
            <p:nvPr/>
          </p:nvSpPr>
          <p:spPr>
            <a:xfrm>
              <a:off x="3244440"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17"/>
            <p:cNvSpPr/>
            <p:nvPr/>
          </p:nvSpPr>
          <p:spPr>
            <a:xfrm>
              <a:off x="3420286" y="2099592"/>
              <a:ext cx="29394" cy="29394"/>
            </a:xfrm>
            <a:custGeom>
              <a:avLst/>
              <a:gdLst/>
              <a:ahLst/>
              <a:cxnLst/>
              <a:rect l="l" t="t" r="r" b="b"/>
              <a:pathLst>
                <a:path w="1077"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17"/>
            <p:cNvSpPr/>
            <p:nvPr/>
          </p:nvSpPr>
          <p:spPr>
            <a:xfrm>
              <a:off x="3096788" y="2481632"/>
              <a:ext cx="500353" cy="118286"/>
            </a:xfrm>
            <a:custGeom>
              <a:avLst/>
              <a:gdLst/>
              <a:ahLst/>
              <a:cxnLst/>
              <a:rect l="l" t="t" r="r" b="b"/>
              <a:pathLst>
                <a:path w="18333" h="4334" extrusionOk="0">
                  <a:moveTo>
                    <a:pt x="3261" y="1613"/>
                  </a:moveTo>
                  <a:lnTo>
                    <a:pt x="3261" y="2689"/>
                  </a:lnTo>
                  <a:lnTo>
                    <a:pt x="2185" y="2689"/>
                  </a:lnTo>
                  <a:lnTo>
                    <a:pt x="2185" y="1613"/>
                  </a:lnTo>
                  <a:close/>
                  <a:moveTo>
                    <a:pt x="5410" y="1613"/>
                  </a:moveTo>
                  <a:lnTo>
                    <a:pt x="5410" y="2689"/>
                  </a:lnTo>
                  <a:lnTo>
                    <a:pt x="4330" y="2689"/>
                  </a:lnTo>
                  <a:lnTo>
                    <a:pt x="4330" y="1613"/>
                  </a:lnTo>
                  <a:close/>
                  <a:moveTo>
                    <a:pt x="7556" y="1613"/>
                  </a:moveTo>
                  <a:lnTo>
                    <a:pt x="7556" y="2689"/>
                  </a:lnTo>
                  <a:lnTo>
                    <a:pt x="6479" y="2689"/>
                  </a:lnTo>
                  <a:lnTo>
                    <a:pt x="6479" y="1613"/>
                  </a:lnTo>
                  <a:close/>
                  <a:moveTo>
                    <a:pt x="16148" y="1613"/>
                  </a:moveTo>
                  <a:lnTo>
                    <a:pt x="16148" y="2689"/>
                  </a:lnTo>
                  <a:lnTo>
                    <a:pt x="10777" y="2689"/>
                  </a:lnTo>
                  <a:lnTo>
                    <a:pt x="10777" y="1613"/>
                  </a:lnTo>
                  <a:close/>
                  <a:moveTo>
                    <a:pt x="1" y="0"/>
                  </a:moveTo>
                  <a:lnTo>
                    <a:pt x="1" y="4334"/>
                  </a:lnTo>
                  <a:lnTo>
                    <a:pt x="18332" y="4334"/>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17"/>
            <p:cNvSpPr/>
            <p:nvPr/>
          </p:nvSpPr>
          <p:spPr>
            <a:xfrm>
              <a:off x="3156395" y="2423090"/>
              <a:ext cx="381140" cy="29394"/>
            </a:xfrm>
            <a:custGeom>
              <a:avLst/>
              <a:gdLst/>
              <a:ahLst/>
              <a:cxnLst/>
              <a:rect l="l" t="t" r="r" b="b"/>
              <a:pathLst>
                <a:path w="13965" h="1077" extrusionOk="0">
                  <a:moveTo>
                    <a:pt x="1" y="0"/>
                  </a:moveTo>
                  <a:lnTo>
                    <a:pt x="1" y="1076"/>
                  </a:lnTo>
                  <a:lnTo>
                    <a:pt x="13964" y="1076"/>
                  </a:lnTo>
                  <a:lnTo>
                    <a:pt x="13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117"/>
          <p:cNvGrpSpPr/>
          <p:nvPr/>
        </p:nvGrpSpPr>
        <p:grpSpPr>
          <a:xfrm>
            <a:off x="3939089" y="2101120"/>
            <a:ext cx="400108" cy="400081"/>
            <a:chOff x="3939089" y="2101120"/>
            <a:chExt cx="400108" cy="400081"/>
          </a:xfrm>
        </p:grpSpPr>
        <p:sp>
          <p:nvSpPr>
            <p:cNvPr id="1826" name="Google Shape;1826;p117"/>
            <p:cNvSpPr/>
            <p:nvPr/>
          </p:nvSpPr>
          <p:spPr>
            <a:xfrm>
              <a:off x="4056310" y="2101120"/>
              <a:ext cx="129667" cy="164137"/>
            </a:xfrm>
            <a:custGeom>
              <a:avLst/>
              <a:gdLst/>
              <a:ahLst/>
              <a:cxnLst/>
              <a:rect l="l" t="t" r="r" b="b"/>
              <a:pathLst>
                <a:path w="4751" h="6014" extrusionOk="0">
                  <a:moveTo>
                    <a:pt x="0" y="1"/>
                  </a:moveTo>
                  <a:lnTo>
                    <a:pt x="0" y="6013"/>
                  </a:lnTo>
                  <a:lnTo>
                    <a:pt x="2174" y="6013"/>
                  </a:lnTo>
                  <a:lnTo>
                    <a:pt x="2174" y="4496"/>
                  </a:lnTo>
                  <a:lnTo>
                    <a:pt x="4750" y="2781"/>
                  </a:lnTo>
                  <a:lnTo>
                    <a:pt x="4750" y="1723"/>
                  </a:lnTo>
                  <a:lnTo>
                    <a:pt x="3889" y="1723"/>
                  </a:lnTo>
                  <a:lnTo>
                    <a:pt x="3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17"/>
            <p:cNvSpPr/>
            <p:nvPr/>
          </p:nvSpPr>
          <p:spPr>
            <a:xfrm>
              <a:off x="4148477" y="2197326"/>
              <a:ext cx="98553" cy="65529"/>
            </a:xfrm>
            <a:custGeom>
              <a:avLst/>
              <a:gdLst/>
              <a:ahLst/>
              <a:cxnLst/>
              <a:rect l="l" t="t" r="r" b="b"/>
              <a:pathLst>
                <a:path w="3611" h="2401" extrusionOk="0">
                  <a:moveTo>
                    <a:pt x="1804" y="1"/>
                  </a:moveTo>
                  <a:lnTo>
                    <a:pt x="0" y="1200"/>
                  </a:lnTo>
                  <a:lnTo>
                    <a:pt x="1804" y="2400"/>
                  </a:lnTo>
                  <a:lnTo>
                    <a:pt x="3610" y="1200"/>
                  </a:lnTo>
                  <a:lnTo>
                    <a:pt x="1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17"/>
            <p:cNvSpPr/>
            <p:nvPr/>
          </p:nvSpPr>
          <p:spPr>
            <a:xfrm>
              <a:off x="4186032" y="2101120"/>
              <a:ext cx="23526" cy="23526"/>
            </a:xfrm>
            <a:custGeom>
              <a:avLst/>
              <a:gdLst/>
              <a:ahLst/>
              <a:cxnLst/>
              <a:rect l="l" t="t" r="r" b="b"/>
              <a:pathLst>
                <a:path w="862" h="862" extrusionOk="0">
                  <a:moveTo>
                    <a:pt x="1" y="1"/>
                  </a:moveTo>
                  <a:lnTo>
                    <a:pt x="1" y="862"/>
                  </a:lnTo>
                  <a:lnTo>
                    <a:pt x="862" y="862"/>
                  </a:lnTo>
                  <a:lnTo>
                    <a:pt x="8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17"/>
            <p:cNvSpPr/>
            <p:nvPr/>
          </p:nvSpPr>
          <p:spPr>
            <a:xfrm>
              <a:off x="3939089" y="2218232"/>
              <a:ext cx="93832" cy="188318"/>
            </a:xfrm>
            <a:custGeom>
              <a:avLst/>
              <a:gdLst/>
              <a:ahLst/>
              <a:cxnLst/>
              <a:rect l="l" t="t" r="r" b="b"/>
              <a:pathLst>
                <a:path w="3438" h="6900" extrusionOk="0">
                  <a:moveTo>
                    <a:pt x="1" y="0"/>
                  </a:moveTo>
                  <a:lnTo>
                    <a:pt x="1" y="6899"/>
                  </a:lnTo>
                  <a:lnTo>
                    <a:pt x="3438" y="6899"/>
                  </a:lnTo>
                  <a:lnTo>
                    <a:pt x="34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17"/>
            <p:cNvSpPr/>
            <p:nvPr/>
          </p:nvSpPr>
          <p:spPr>
            <a:xfrm>
              <a:off x="4209531" y="2251938"/>
              <a:ext cx="46834" cy="85153"/>
            </a:xfrm>
            <a:custGeom>
              <a:avLst/>
              <a:gdLst/>
              <a:ahLst/>
              <a:cxnLst/>
              <a:rect l="l" t="t" r="r" b="b"/>
              <a:pathLst>
                <a:path w="1716" h="3120" extrusionOk="0">
                  <a:moveTo>
                    <a:pt x="1716" y="1"/>
                  </a:moveTo>
                  <a:lnTo>
                    <a:pt x="1" y="1147"/>
                  </a:lnTo>
                  <a:lnTo>
                    <a:pt x="1" y="3120"/>
                  </a:lnTo>
                  <a:lnTo>
                    <a:pt x="1716" y="1973"/>
                  </a:lnTo>
                  <a:lnTo>
                    <a:pt x="17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17"/>
            <p:cNvSpPr/>
            <p:nvPr/>
          </p:nvSpPr>
          <p:spPr>
            <a:xfrm>
              <a:off x="4139225" y="2251829"/>
              <a:ext cx="46834" cy="85262"/>
            </a:xfrm>
            <a:custGeom>
              <a:avLst/>
              <a:gdLst/>
              <a:ahLst/>
              <a:cxnLst/>
              <a:rect l="l" t="t" r="r" b="b"/>
              <a:pathLst>
                <a:path w="1716" h="3124" extrusionOk="0">
                  <a:moveTo>
                    <a:pt x="1" y="1"/>
                  </a:moveTo>
                  <a:lnTo>
                    <a:pt x="1" y="1977"/>
                  </a:lnTo>
                  <a:lnTo>
                    <a:pt x="1716" y="3124"/>
                  </a:lnTo>
                  <a:lnTo>
                    <a:pt x="1716" y="114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17"/>
            <p:cNvSpPr/>
            <p:nvPr/>
          </p:nvSpPr>
          <p:spPr>
            <a:xfrm>
              <a:off x="3939089" y="2430022"/>
              <a:ext cx="400108" cy="71179"/>
            </a:xfrm>
            <a:custGeom>
              <a:avLst/>
              <a:gdLst/>
              <a:ahLst/>
              <a:cxnLst/>
              <a:rect l="l" t="t" r="r" b="b"/>
              <a:pathLst>
                <a:path w="14660" h="2608" extrusionOk="0">
                  <a:moveTo>
                    <a:pt x="1" y="0"/>
                  </a:moveTo>
                  <a:lnTo>
                    <a:pt x="1" y="1747"/>
                  </a:lnTo>
                  <a:lnTo>
                    <a:pt x="1719" y="1747"/>
                  </a:lnTo>
                  <a:lnTo>
                    <a:pt x="1719" y="2608"/>
                  </a:lnTo>
                  <a:lnTo>
                    <a:pt x="2577" y="2608"/>
                  </a:lnTo>
                  <a:lnTo>
                    <a:pt x="2577" y="1747"/>
                  </a:lnTo>
                  <a:lnTo>
                    <a:pt x="12052" y="1747"/>
                  </a:lnTo>
                  <a:lnTo>
                    <a:pt x="12052" y="2608"/>
                  </a:lnTo>
                  <a:lnTo>
                    <a:pt x="12913" y="2608"/>
                  </a:lnTo>
                  <a:lnTo>
                    <a:pt x="12913" y="1747"/>
                  </a:lnTo>
                  <a:lnTo>
                    <a:pt x="14659" y="1747"/>
                  </a:lnTo>
                  <a:lnTo>
                    <a:pt x="14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17"/>
            <p:cNvSpPr/>
            <p:nvPr/>
          </p:nvSpPr>
          <p:spPr>
            <a:xfrm>
              <a:off x="3939089" y="2101120"/>
              <a:ext cx="93832" cy="93832"/>
            </a:xfrm>
            <a:custGeom>
              <a:avLst/>
              <a:gdLst/>
              <a:ahLst/>
              <a:cxnLst/>
              <a:rect l="l" t="t" r="r" b="b"/>
              <a:pathLst>
                <a:path w="3438" h="3438" extrusionOk="0">
                  <a:moveTo>
                    <a:pt x="2150" y="1289"/>
                  </a:moveTo>
                  <a:lnTo>
                    <a:pt x="2150" y="2150"/>
                  </a:lnTo>
                  <a:lnTo>
                    <a:pt x="1289" y="2150"/>
                  </a:lnTo>
                  <a:lnTo>
                    <a:pt x="1289" y="1289"/>
                  </a:lnTo>
                  <a:close/>
                  <a:moveTo>
                    <a:pt x="1" y="1"/>
                  </a:moveTo>
                  <a:lnTo>
                    <a:pt x="1" y="3438"/>
                  </a:lnTo>
                  <a:lnTo>
                    <a:pt x="3438" y="3438"/>
                  </a:lnTo>
                  <a:lnTo>
                    <a:pt x="34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17"/>
            <p:cNvSpPr/>
            <p:nvPr/>
          </p:nvSpPr>
          <p:spPr>
            <a:xfrm>
              <a:off x="4209449" y="2101120"/>
              <a:ext cx="129749" cy="164028"/>
            </a:xfrm>
            <a:custGeom>
              <a:avLst/>
              <a:gdLst/>
              <a:ahLst/>
              <a:cxnLst/>
              <a:rect l="l" t="t" r="r" b="b"/>
              <a:pathLst>
                <a:path w="4754" h="6010" extrusionOk="0">
                  <a:moveTo>
                    <a:pt x="858" y="1"/>
                  </a:moveTo>
                  <a:lnTo>
                    <a:pt x="858" y="1715"/>
                  </a:lnTo>
                  <a:lnTo>
                    <a:pt x="0" y="1715"/>
                  </a:lnTo>
                  <a:lnTo>
                    <a:pt x="0" y="2774"/>
                  </a:lnTo>
                  <a:lnTo>
                    <a:pt x="2576" y="4489"/>
                  </a:lnTo>
                  <a:lnTo>
                    <a:pt x="2576" y="6010"/>
                  </a:lnTo>
                  <a:lnTo>
                    <a:pt x="4753" y="6010"/>
                  </a:lnTo>
                  <a:lnTo>
                    <a:pt x="47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17"/>
            <p:cNvSpPr/>
            <p:nvPr/>
          </p:nvSpPr>
          <p:spPr>
            <a:xfrm>
              <a:off x="4056310" y="2288729"/>
              <a:ext cx="282887" cy="118013"/>
            </a:xfrm>
            <a:custGeom>
              <a:avLst/>
              <a:gdLst/>
              <a:ahLst/>
              <a:cxnLst/>
              <a:rect l="l" t="t" r="r" b="b"/>
              <a:pathLst>
                <a:path w="10365" h="4324" extrusionOk="0">
                  <a:moveTo>
                    <a:pt x="0" y="0"/>
                  </a:moveTo>
                  <a:lnTo>
                    <a:pt x="0" y="4323"/>
                  </a:lnTo>
                  <a:lnTo>
                    <a:pt x="10364" y="4323"/>
                  </a:lnTo>
                  <a:lnTo>
                    <a:pt x="10364" y="0"/>
                  </a:lnTo>
                  <a:lnTo>
                    <a:pt x="8191" y="0"/>
                  </a:lnTo>
                  <a:lnTo>
                    <a:pt x="8191" y="1087"/>
                  </a:lnTo>
                  <a:lnTo>
                    <a:pt x="5188" y="3123"/>
                  </a:lnTo>
                  <a:lnTo>
                    <a:pt x="2181" y="1087"/>
                  </a:lnTo>
                  <a:lnTo>
                    <a:pt x="2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117"/>
          <p:cNvGrpSpPr/>
          <p:nvPr/>
        </p:nvGrpSpPr>
        <p:grpSpPr>
          <a:xfrm>
            <a:off x="4681063" y="2099592"/>
            <a:ext cx="500435" cy="500435"/>
            <a:chOff x="4681063" y="2099592"/>
            <a:chExt cx="500435" cy="500435"/>
          </a:xfrm>
        </p:grpSpPr>
        <p:sp>
          <p:nvSpPr>
            <p:cNvPr id="1837" name="Google Shape;1837;p117"/>
            <p:cNvSpPr/>
            <p:nvPr/>
          </p:nvSpPr>
          <p:spPr>
            <a:xfrm>
              <a:off x="4916625" y="2393696"/>
              <a:ext cx="29394" cy="29421"/>
            </a:xfrm>
            <a:custGeom>
              <a:avLst/>
              <a:gdLst/>
              <a:ahLst/>
              <a:cxnLst/>
              <a:rect l="l" t="t" r="r" b="b"/>
              <a:pathLst>
                <a:path w="1077" h="1078" extrusionOk="0">
                  <a:moveTo>
                    <a:pt x="541" y="1"/>
                  </a:moveTo>
                  <a:cubicBezTo>
                    <a:pt x="244" y="1"/>
                    <a:pt x="1" y="241"/>
                    <a:pt x="1" y="537"/>
                  </a:cubicBezTo>
                  <a:cubicBezTo>
                    <a:pt x="1" y="834"/>
                    <a:pt x="244" y="1077"/>
                    <a:pt x="541" y="1077"/>
                  </a:cubicBezTo>
                  <a:cubicBezTo>
                    <a:pt x="837" y="1077"/>
                    <a:pt x="1077" y="834"/>
                    <a:pt x="1077" y="537"/>
                  </a:cubicBezTo>
                  <a:cubicBezTo>
                    <a:pt x="1077" y="241"/>
                    <a:pt x="837"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17"/>
            <p:cNvSpPr/>
            <p:nvPr/>
          </p:nvSpPr>
          <p:spPr>
            <a:xfrm>
              <a:off x="4858082" y="2335044"/>
              <a:ext cx="146588" cy="146615"/>
            </a:xfrm>
            <a:custGeom>
              <a:avLst/>
              <a:gdLst/>
              <a:ahLst/>
              <a:cxnLst/>
              <a:rect l="l" t="t" r="r" b="b"/>
              <a:pathLst>
                <a:path w="5371" h="5372" extrusionOk="0">
                  <a:moveTo>
                    <a:pt x="2686" y="1077"/>
                  </a:moveTo>
                  <a:cubicBezTo>
                    <a:pt x="3571" y="1077"/>
                    <a:pt x="4295" y="1800"/>
                    <a:pt x="4295" y="2686"/>
                  </a:cubicBezTo>
                  <a:cubicBezTo>
                    <a:pt x="4295" y="3572"/>
                    <a:pt x="3571" y="4295"/>
                    <a:pt x="2686" y="4295"/>
                  </a:cubicBezTo>
                  <a:cubicBezTo>
                    <a:pt x="1800" y="4295"/>
                    <a:pt x="1076" y="3572"/>
                    <a:pt x="1076" y="2686"/>
                  </a:cubicBezTo>
                  <a:cubicBezTo>
                    <a:pt x="1076" y="1800"/>
                    <a:pt x="1800" y="1077"/>
                    <a:pt x="2686" y="1077"/>
                  </a:cubicBezTo>
                  <a:close/>
                  <a:moveTo>
                    <a:pt x="2686" y="1"/>
                  </a:moveTo>
                  <a:cubicBezTo>
                    <a:pt x="1203" y="1"/>
                    <a:pt x="0" y="1204"/>
                    <a:pt x="0" y="2686"/>
                  </a:cubicBezTo>
                  <a:cubicBezTo>
                    <a:pt x="0" y="4168"/>
                    <a:pt x="1203" y="5371"/>
                    <a:pt x="2686" y="5371"/>
                  </a:cubicBezTo>
                  <a:cubicBezTo>
                    <a:pt x="4168" y="5371"/>
                    <a:pt x="5371" y="4168"/>
                    <a:pt x="5371" y="2686"/>
                  </a:cubicBezTo>
                  <a:cubicBezTo>
                    <a:pt x="5371" y="1204"/>
                    <a:pt x="4164" y="1"/>
                    <a:pt x="2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17"/>
            <p:cNvSpPr/>
            <p:nvPr/>
          </p:nvSpPr>
          <p:spPr>
            <a:xfrm>
              <a:off x="4681063" y="2158052"/>
              <a:ext cx="500435" cy="412608"/>
            </a:xfrm>
            <a:custGeom>
              <a:avLst/>
              <a:gdLst/>
              <a:ahLst/>
              <a:cxnLst/>
              <a:rect l="l" t="t" r="r" b="b"/>
              <a:pathLst>
                <a:path w="18336" h="15118" extrusionOk="0">
                  <a:moveTo>
                    <a:pt x="9172" y="5413"/>
                  </a:moveTo>
                  <a:cubicBezTo>
                    <a:pt x="11243" y="5413"/>
                    <a:pt x="12930" y="7100"/>
                    <a:pt x="12930" y="9171"/>
                  </a:cubicBezTo>
                  <a:cubicBezTo>
                    <a:pt x="12930" y="11246"/>
                    <a:pt x="11243" y="12929"/>
                    <a:pt x="9172" y="12929"/>
                  </a:cubicBezTo>
                  <a:cubicBezTo>
                    <a:pt x="7097" y="12929"/>
                    <a:pt x="5413" y="11246"/>
                    <a:pt x="5413" y="9171"/>
                  </a:cubicBezTo>
                  <a:cubicBezTo>
                    <a:pt x="5413" y="7100"/>
                    <a:pt x="7097" y="5413"/>
                    <a:pt x="9172" y="5413"/>
                  </a:cubicBezTo>
                  <a:close/>
                  <a:moveTo>
                    <a:pt x="0" y="0"/>
                  </a:moveTo>
                  <a:lnTo>
                    <a:pt x="0" y="1076"/>
                  </a:lnTo>
                  <a:lnTo>
                    <a:pt x="4588" y="1076"/>
                  </a:lnTo>
                  <a:lnTo>
                    <a:pt x="6423" y="3769"/>
                  </a:lnTo>
                  <a:cubicBezTo>
                    <a:pt x="3882" y="4746"/>
                    <a:pt x="1606" y="6966"/>
                    <a:pt x="4" y="9171"/>
                  </a:cubicBezTo>
                  <a:cubicBezTo>
                    <a:pt x="2167" y="12149"/>
                    <a:pt x="5523" y="15117"/>
                    <a:pt x="9172" y="15117"/>
                  </a:cubicBezTo>
                  <a:cubicBezTo>
                    <a:pt x="12820" y="15117"/>
                    <a:pt x="16176" y="12149"/>
                    <a:pt x="18336" y="9171"/>
                  </a:cubicBezTo>
                  <a:cubicBezTo>
                    <a:pt x="16176" y="6200"/>
                    <a:pt x="12820" y="3225"/>
                    <a:pt x="9172" y="3225"/>
                  </a:cubicBezTo>
                  <a:cubicBezTo>
                    <a:pt x="8603" y="3225"/>
                    <a:pt x="8046" y="3303"/>
                    <a:pt x="7499" y="3433"/>
                  </a:cubicBezTo>
                  <a:lnTo>
                    <a:pt x="5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17"/>
            <p:cNvSpPr/>
            <p:nvPr/>
          </p:nvSpPr>
          <p:spPr>
            <a:xfrm>
              <a:off x="5093535" y="2216786"/>
              <a:ext cx="87964" cy="89028"/>
            </a:xfrm>
            <a:custGeom>
              <a:avLst/>
              <a:gdLst/>
              <a:ahLst/>
              <a:cxnLst/>
              <a:rect l="l" t="t" r="r" b="b"/>
              <a:pathLst>
                <a:path w="3223" h="3262" extrusionOk="0">
                  <a:moveTo>
                    <a:pt x="1" y="1"/>
                  </a:moveTo>
                  <a:lnTo>
                    <a:pt x="1" y="1073"/>
                  </a:lnTo>
                  <a:lnTo>
                    <a:pt x="2146" y="1073"/>
                  </a:lnTo>
                  <a:lnTo>
                    <a:pt x="2146"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17"/>
            <p:cNvSpPr/>
            <p:nvPr/>
          </p:nvSpPr>
          <p:spPr>
            <a:xfrm>
              <a:off x="5093535" y="2510999"/>
              <a:ext cx="87964" cy="89028"/>
            </a:xfrm>
            <a:custGeom>
              <a:avLst/>
              <a:gdLst/>
              <a:ahLst/>
              <a:cxnLst/>
              <a:rect l="l" t="t" r="r" b="b"/>
              <a:pathLst>
                <a:path w="3223" h="3262" extrusionOk="0">
                  <a:moveTo>
                    <a:pt x="2146" y="1"/>
                  </a:moveTo>
                  <a:lnTo>
                    <a:pt x="2146" y="2185"/>
                  </a:lnTo>
                  <a:lnTo>
                    <a:pt x="1" y="2185"/>
                  </a:lnTo>
                  <a:lnTo>
                    <a:pt x="1" y="3261"/>
                  </a:lnTo>
                  <a:lnTo>
                    <a:pt x="3223" y="3261"/>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17"/>
            <p:cNvSpPr/>
            <p:nvPr/>
          </p:nvSpPr>
          <p:spPr>
            <a:xfrm>
              <a:off x="4681063" y="2216676"/>
              <a:ext cx="89001" cy="89137"/>
            </a:xfrm>
            <a:custGeom>
              <a:avLst/>
              <a:gdLst/>
              <a:ahLst/>
              <a:cxnLst/>
              <a:rect l="l" t="t" r="r" b="b"/>
              <a:pathLst>
                <a:path w="3261" h="3266" extrusionOk="0">
                  <a:moveTo>
                    <a:pt x="0" y="1"/>
                  </a:moveTo>
                  <a:lnTo>
                    <a:pt x="0" y="3265"/>
                  </a:lnTo>
                  <a:lnTo>
                    <a:pt x="1077" y="3265"/>
                  </a:lnTo>
                  <a:lnTo>
                    <a:pt x="1077"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17"/>
            <p:cNvSpPr/>
            <p:nvPr/>
          </p:nvSpPr>
          <p:spPr>
            <a:xfrm>
              <a:off x="4681063" y="2510999"/>
              <a:ext cx="89001" cy="89028"/>
            </a:xfrm>
            <a:custGeom>
              <a:avLst/>
              <a:gdLst/>
              <a:ahLst/>
              <a:cxnLst/>
              <a:rect l="l" t="t" r="r" b="b"/>
              <a:pathLst>
                <a:path w="3261" h="3262" extrusionOk="0">
                  <a:moveTo>
                    <a:pt x="0" y="1"/>
                  </a:moveTo>
                  <a:lnTo>
                    <a:pt x="0" y="3261"/>
                  </a:lnTo>
                  <a:lnTo>
                    <a:pt x="3261" y="3261"/>
                  </a:lnTo>
                  <a:lnTo>
                    <a:pt x="3261" y="2185"/>
                  </a:lnTo>
                  <a:lnTo>
                    <a:pt x="1077" y="2185"/>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17"/>
            <p:cNvSpPr/>
            <p:nvPr/>
          </p:nvSpPr>
          <p:spPr>
            <a:xfrm>
              <a:off x="4681063" y="2099592"/>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17"/>
            <p:cNvSpPr/>
            <p:nvPr/>
          </p:nvSpPr>
          <p:spPr>
            <a:xfrm>
              <a:off x="4739797"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17"/>
            <p:cNvSpPr/>
            <p:nvPr/>
          </p:nvSpPr>
          <p:spPr>
            <a:xfrm>
              <a:off x="4798448" y="2099592"/>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17"/>
            <p:cNvSpPr/>
            <p:nvPr/>
          </p:nvSpPr>
          <p:spPr>
            <a:xfrm>
              <a:off x="5064277" y="2099592"/>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17"/>
            <p:cNvSpPr/>
            <p:nvPr/>
          </p:nvSpPr>
          <p:spPr>
            <a:xfrm>
              <a:off x="5064277" y="2158243"/>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17"/>
            <p:cNvSpPr/>
            <p:nvPr/>
          </p:nvSpPr>
          <p:spPr>
            <a:xfrm>
              <a:off x="5122929" y="2099592"/>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17"/>
            <p:cNvSpPr/>
            <p:nvPr/>
          </p:nvSpPr>
          <p:spPr>
            <a:xfrm>
              <a:off x="5122929" y="2158243"/>
              <a:ext cx="58570" cy="29394"/>
            </a:xfrm>
            <a:custGeom>
              <a:avLst/>
              <a:gdLst/>
              <a:ahLst/>
              <a:cxnLst/>
              <a:rect l="l" t="t" r="r" b="b"/>
              <a:pathLst>
                <a:path w="2146" h="1077" extrusionOk="0">
                  <a:moveTo>
                    <a:pt x="0" y="0"/>
                  </a:moveTo>
                  <a:lnTo>
                    <a:pt x="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117"/>
          <p:cNvGrpSpPr/>
          <p:nvPr/>
        </p:nvGrpSpPr>
        <p:grpSpPr>
          <a:xfrm>
            <a:off x="6265420" y="2099482"/>
            <a:ext cx="500544" cy="500544"/>
            <a:chOff x="6265420" y="2099482"/>
            <a:chExt cx="500544" cy="500544"/>
          </a:xfrm>
        </p:grpSpPr>
        <p:sp>
          <p:nvSpPr>
            <p:cNvPr id="1852" name="Google Shape;1852;p117"/>
            <p:cNvSpPr/>
            <p:nvPr/>
          </p:nvSpPr>
          <p:spPr>
            <a:xfrm>
              <a:off x="6339765" y="2172872"/>
              <a:ext cx="117249" cy="117330"/>
            </a:xfrm>
            <a:custGeom>
              <a:avLst/>
              <a:gdLst/>
              <a:ahLst/>
              <a:cxnLst/>
              <a:rect l="l" t="t" r="r" b="b"/>
              <a:pathLst>
                <a:path w="4296" h="4299" extrusionOk="0">
                  <a:moveTo>
                    <a:pt x="2686" y="1606"/>
                  </a:moveTo>
                  <a:lnTo>
                    <a:pt x="2686" y="2682"/>
                  </a:lnTo>
                  <a:lnTo>
                    <a:pt x="1610" y="2682"/>
                  </a:lnTo>
                  <a:lnTo>
                    <a:pt x="1610" y="1606"/>
                  </a:lnTo>
                  <a:close/>
                  <a:moveTo>
                    <a:pt x="2146" y="0"/>
                  </a:moveTo>
                  <a:cubicBezTo>
                    <a:pt x="961" y="0"/>
                    <a:pt x="1" y="964"/>
                    <a:pt x="1" y="2149"/>
                  </a:cubicBezTo>
                  <a:cubicBezTo>
                    <a:pt x="1" y="3335"/>
                    <a:pt x="961" y="4298"/>
                    <a:pt x="2146" y="4298"/>
                  </a:cubicBezTo>
                  <a:cubicBezTo>
                    <a:pt x="3332" y="4298"/>
                    <a:pt x="4295" y="3335"/>
                    <a:pt x="4295" y="2149"/>
                  </a:cubicBezTo>
                  <a:cubicBezTo>
                    <a:pt x="4295" y="964"/>
                    <a:pt x="3332"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17"/>
            <p:cNvSpPr/>
            <p:nvPr/>
          </p:nvSpPr>
          <p:spPr>
            <a:xfrm>
              <a:off x="6265420" y="2099482"/>
              <a:ext cx="500353" cy="56168"/>
            </a:xfrm>
            <a:custGeom>
              <a:avLst/>
              <a:gdLst/>
              <a:ahLst/>
              <a:cxnLst/>
              <a:rect l="l" t="t" r="r" b="b"/>
              <a:pathLst>
                <a:path w="18333" h="2058" extrusionOk="0">
                  <a:moveTo>
                    <a:pt x="1" y="1"/>
                  </a:moveTo>
                  <a:lnTo>
                    <a:pt x="1" y="1077"/>
                  </a:lnTo>
                  <a:lnTo>
                    <a:pt x="3261" y="1077"/>
                  </a:lnTo>
                  <a:lnTo>
                    <a:pt x="3261" y="2058"/>
                  </a:lnTo>
                  <a:cubicBezTo>
                    <a:pt x="3738" y="1783"/>
                    <a:pt x="4284" y="1610"/>
                    <a:pt x="4870" y="1610"/>
                  </a:cubicBezTo>
                  <a:cubicBezTo>
                    <a:pt x="5463" y="1610"/>
                    <a:pt x="6006" y="1779"/>
                    <a:pt x="6483" y="2058"/>
                  </a:cubicBezTo>
                  <a:lnTo>
                    <a:pt x="6483" y="1077"/>
                  </a:lnTo>
                  <a:lnTo>
                    <a:pt x="11854" y="1077"/>
                  </a:lnTo>
                  <a:lnTo>
                    <a:pt x="11854" y="2058"/>
                  </a:lnTo>
                  <a:cubicBezTo>
                    <a:pt x="12330" y="1783"/>
                    <a:pt x="12877" y="1610"/>
                    <a:pt x="13463" y="1610"/>
                  </a:cubicBezTo>
                  <a:cubicBezTo>
                    <a:pt x="14056" y="1610"/>
                    <a:pt x="14599" y="1779"/>
                    <a:pt x="15075" y="2058"/>
                  </a:cubicBezTo>
                  <a:lnTo>
                    <a:pt x="15075" y="1077"/>
                  </a:lnTo>
                  <a:lnTo>
                    <a:pt x="18332" y="1077"/>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17"/>
            <p:cNvSpPr/>
            <p:nvPr/>
          </p:nvSpPr>
          <p:spPr>
            <a:xfrm>
              <a:off x="6354503" y="2307206"/>
              <a:ext cx="87964" cy="116866"/>
            </a:xfrm>
            <a:custGeom>
              <a:avLst/>
              <a:gdLst/>
              <a:ahLst/>
              <a:cxnLst/>
              <a:rect l="l" t="t" r="r" b="b"/>
              <a:pathLst>
                <a:path w="3223" h="4282" extrusionOk="0">
                  <a:moveTo>
                    <a:pt x="1" y="1"/>
                  </a:moveTo>
                  <a:lnTo>
                    <a:pt x="1" y="2062"/>
                  </a:lnTo>
                  <a:lnTo>
                    <a:pt x="1077" y="2062"/>
                  </a:lnTo>
                  <a:lnTo>
                    <a:pt x="1077" y="4281"/>
                  </a:lnTo>
                  <a:lnTo>
                    <a:pt x="2146" y="4281"/>
                  </a:lnTo>
                  <a:lnTo>
                    <a:pt x="2146" y="2062"/>
                  </a:lnTo>
                  <a:lnTo>
                    <a:pt x="3222" y="2062"/>
                  </a:lnTo>
                  <a:lnTo>
                    <a:pt x="3222" y="1"/>
                  </a:lnTo>
                  <a:cubicBezTo>
                    <a:pt x="2746" y="280"/>
                    <a:pt x="2199" y="453"/>
                    <a:pt x="1610" y="453"/>
                  </a:cubicBezTo>
                  <a:cubicBezTo>
                    <a:pt x="1020" y="453"/>
                    <a:pt x="477" y="28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17"/>
            <p:cNvSpPr/>
            <p:nvPr/>
          </p:nvSpPr>
          <p:spPr>
            <a:xfrm>
              <a:off x="6265420" y="2453412"/>
              <a:ext cx="500544" cy="146615"/>
            </a:xfrm>
            <a:custGeom>
              <a:avLst/>
              <a:gdLst/>
              <a:ahLst/>
              <a:cxnLst/>
              <a:rect l="l" t="t" r="r" b="b"/>
              <a:pathLst>
                <a:path w="18340" h="5372" extrusionOk="0">
                  <a:moveTo>
                    <a:pt x="7033" y="1070"/>
                  </a:moveTo>
                  <a:cubicBezTo>
                    <a:pt x="6800" y="1384"/>
                    <a:pt x="6617" y="1747"/>
                    <a:pt x="6539" y="2146"/>
                  </a:cubicBezTo>
                  <a:lnTo>
                    <a:pt x="5357" y="2146"/>
                  </a:lnTo>
                  <a:cubicBezTo>
                    <a:pt x="5276" y="1747"/>
                    <a:pt x="5096" y="1387"/>
                    <a:pt x="4860" y="1070"/>
                  </a:cubicBezTo>
                  <a:close/>
                  <a:moveTo>
                    <a:pt x="13477" y="1070"/>
                  </a:moveTo>
                  <a:cubicBezTo>
                    <a:pt x="13244" y="1384"/>
                    <a:pt x="13067" y="1747"/>
                    <a:pt x="12983" y="2146"/>
                  </a:cubicBezTo>
                  <a:lnTo>
                    <a:pt x="11801" y="2146"/>
                  </a:lnTo>
                  <a:cubicBezTo>
                    <a:pt x="11720" y="1747"/>
                    <a:pt x="11540" y="1387"/>
                    <a:pt x="11303" y="1070"/>
                  </a:cubicBezTo>
                  <a:close/>
                  <a:moveTo>
                    <a:pt x="3261" y="2143"/>
                  </a:moveTo>
                  <a:lnTo>
                    <a:pt x="3261" y="3219"/>
                  </a:lnTo>
                  <a:lnTo>
                    <a:pt x="2185" y="3219"/>
                  </a:lnTo>
                  <a:lnTo>
                    <a:pt x="2185" y="2143"/>
                  </a:lnTo>
                  <a:close/>
                  <a:moveTo>
                    <a:pt x="9705" y="2143"/>
                  </a:moveTo>
                  <a:lnTo>
                    <a:pt x="9705" y="3219"/>
                  </a:lnTo>
                  <a:lnTo>
                    <a:pt x="8628" y="3219"/>
                  </a:lnTo>
                  <a:lnTo>
                    <a:pt x="8628" y="2143"/>
                  </a:lnTo>
                  <a:close/>
                  <a:moveTo>
                    <a:pt x="16155" y="2143"/>
                  </a:moveTo>
                  <a:lnTo>
                    <a:pt x="16155" y="3219"/>
                  </a:lnTo>
                  <a:lnTo>
                    <a:pt x="15079" y="3219"/>
                  </a:lnTo>
                  <a:lnTo>
                    <a:pt x="15079" y="2143"/>
                  </a:lnTo>
                  <a:close/>
                  <a:moveTo>
                    <a:pt x="6539" y="3219"/>
                  </a:moveTo>
                  <a:cubicBezTo>
                    <a:pt x="6617" y="3621"/>
                    <a:pt x="6800" y="3977"/>
                    <a:pt x="7037" y="4295"/>
                  </a:cubicBezTo>
                  <a:lnTo>
                    <a:pt x="4860" y="4295"/>
                  </a:lnTo>
                  <a:cubicBezTo>
                    <a:pt x="5096" y="3981"/>
                    <a:pt x="5273" y="3621"/>
                    <a:pt x="5357" y="3219"/>
                  </a:cubicBezTo>
                  <a:close/>
                  <a:moveTo>
                    <a:pt x="12983" y="3219"/>
                  </a:moveTo>
                  <a:cubicBezTo>
                    <a:pt x="13064" y="3621"/>
                    <a:pt x="13244" y="3977"/>
                    <a:pt x="13480" y="4295"/>
                  </a:cubicBezTo>
                  <a:lnTo>
                    <a:pt x="11303" y="4295"/>
                  </a:lnTo>
                  <a:cubicBezTo>
                    <a:pt x="11540" y="3981"/>
                    <a:pt x="11716" y="3621"/>
                    <a:pt x="11801" y="3219"/>
                  </a:cubicBezTo>
                  <a:close/>
                  <a:moveTo>
                    <a:pt x="2725" y="1"/>
                  </a:moveTo>
                  <a:cubicBezTo>
                    <a:pt x="1243" y="1"/>
                    <a:pt x="1" y="1204"/>
                    <a:pt x="1" y="2686"/>
                  </a:cubicBezTo>
                  <a:cubicBezTo>
                    <a:pt x="1" y="4168"/>
                    <a:pt x="1243" y="5371"/>
                    <a:pt x="2725" y="5371"/>
                  </a:cubicBezTo>
                  <a:lnTo>
                    <a:pt x="15615" y="5371"/>
                  </a:lnTo>
                  <a:cubicBezTo>
                    <a:pt x="17097" y="5371"/>
                    <a:pt x="18339" y="4168"/>
                    <a:pt x="18339" y="2686"/>
                  </a:cubicBezTo>
                  <a:cubicBezTo>
                    <a:pt x="18339" y="1204"/>
                    <a:pt x="17094" y="1"/>
                    <a:pt x="15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17"/>
            <p:cNvSpPr/>
            <p:nvPr/>
          </p:nvSpPr>
          <p:spPr>
            <a:xfrm>
              <a:off x="6574371" y="2172872"/>
              <a:ext cx="117249" cy="117330"/>
            </a:xfrm>
            <a:custGeom>
              <a:avLst/>
              <a:gdLst/>
              <a:ahLst/>
              <a:cxnLst/>
              <a:rect l="l" t="t" r="r" b="b"/>
              <a:pathLst>
                <a:path w="4296" h="4299" extrusionOk="0">
                  <a:moveTo>
                    <a:pt x="2683" y="1606"/>
                  </a:moveTo>
                  <a:lnTo>
                    <a:pt x="2683" y="2682"/>
                  </a:lnTo>
                  <a:lnTo>
                    <a:pt x="1606" y="2682"/>
                  </a:lnTo>
                  <a:lnTo>
                    <a:pt x="1606" y="1606"/>
                  </a:lnTo>
                  <a:close/>
                  <a:moveTo>
                    <a:pt x="2146" y="0"/>
                  </a:moveTo>
                  <a:cubicBezTo>
                    <a:pt x="961" y="0"/>
                    <a:pt x="1" y="964"/>
                    <a:pt x="1" y="2149"/>
                  </a:cubicBezTo>
                  <a:cubicBezTo>
                    <a:pt x="1" y="3335"/>
                    <a:pt x="961" y="4298"/>
                    <a:pt x="2146" y="4298"/>
                  </a:cubicBezTo>
                  <a:cubicBezTo>
                    <a:pt x="3335" y="4298"/>
                    <a:pt x="4295" y="3335"/>
                    <a:pt x="4295" y="2149"/>
                  </a:cubicBezTo>
                  <a:cubicBezTo>
                    <a:pt x="4295" y="964"/>
                    <a:pt x="3335" y="0"/>
                    <a:pt x="2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17"/>
            <p:cNvSpPr/>
            <p:nvPr/>
          </p:nvSpPr>
          <p:spPr>
            <a:xfrm>
              <a:off x="6589027" y="2307206"/>
              <a:ext cx="87936" cy="116866"/>
            </a:xfrm>
            <a:custGeom>
              <a:avLst/>
              <a:gdLst/>
              <a:ahLst/>
              <a:cxnLst/>
              <a:rect l="l" t="t" r="r" b="b"/>
              <a:pathLst>
                <a:path w="3222" h="4282" extrusionOk="0">
                  <a:moveTo>
                    <a:pt x="0" y="1"/>
                  </a:moveTo>
                  <a:lnTo>
                    <a:pt x="0" y="2062"/>
                  </a:lnTo>
                  <a:lnTo>
                    <a:pt x="1076" y="2062"/>
                  </a:lnTo>
                  <a:lnTo>
                    <a:pt x="1076" y="4281"/>
                  </a:lnTo>
                  <a:lnTo>
                    <a:pt x="2146" y="4281"/>
                  </a:lnTo>
                  <a:lnTo>
                    <a:pt x="2146" y="2062"/>
                  </a:lnTo>
                  <a:lnTo>
                    <a:pt x="3222" y="2062"/>
                  </a:lnTo>
                  <a:lnTo>
                    <a:pt x="3222" y="1"/>
                  </a:lnTo>
                  <a:cubicBezTo>
                    <a:pt x="2745" y="280"/>
                    <a:pt x="2199" y="453"/>
                    <a:pt x="1609" y="453"/>
                  </a:cubicBezTo>
                  <a:cubicBezTo>
                    <a:pt x="1020" y="453"/>
                    <a:pt x="477" y="28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117"/>
          <p:cNvGrpSpPr/>
          <p:nvPr/>
        </p:nvGrpSpPr>
        <p:grpSpPr>
          <a:xfrm>
            <a:off x="7175925" y="2099592"/>
            <a:ext cx="263891" cy="500326"/>
            <a:chOff x="7175925" y="2099592"/>
            <a:chExt cx="263891" cy="500326"/>
          </a:xfrm>
        </p:grpSpPr>
        <p:sp>
          <p:nvSpPr>
            <p:cNvPr id="1859" name="Google Shape;1859;p117"/>
            <p:cNvSpPr/>
            <p:nvPr/>
          </p:nvSpPr>
          <p:spPr>
            <a:xfrm>
              <a:off x="7175925" y="2158243"/>
              <a:ext cx="263891" cy="59525"/>
            </a:xfrm>
            <a:custGeom>
              <a:avLst/>
              <a:gdLst/>
              <a:ahLst/>
              <a:cxnLst/>
              <a:rect l="l" t="t" r="r" b="b"/>
              <a:pathLst>
                <a:path w="9669" h="2181" extrusionOk="0">
                  <a:moveTo>
                    <a:pt x="0" y="0"/>
                  </a:moveTo>
                  <a:lnTo>
                    <a:pt x="0" y="2181"/>
                  </a:lnTo>
                  <a:lnTo>
                    <a:pt x="9669" y="2181"/>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17"/>
            <p:cNvSpPr/>
            <p:nvPr/>
          </p:nvSpPr>
          <p:spPr>
            <a:xfrm>
              <a:off x="7175925" y="2540284"/>
              <a:ext cx="263891" cy="59634"/>
            </a:xfrm>
            <a:custGeom>
              <a:avLst/>
              <a:gdLst/>
              <a:ahLst/>
              <a:cxnLst/>
              <a:rect l="l" t="t" r="r" b="b"/>
              <a:pathLst>
                <a:path w="9669" h="2185" extrusionOk="0">
                  <a:moveTo>
                    <a:pt x="0" y="0"/>
                  </a:moveTo>
                  <a:lnTo>
                    <a:pt x="0" y="2185"/>
                  </a:lnTo>
                  <a:lnTo>
                    <a:pt x="9669" y="218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17"/>
            <p:cNvSpPr/>
            <p:nvPr/>
          </p:nvSpPr>
          <p:spPr>
            <a:xfrm>
              <a:off x="7175925" y="2247135"/>
              <a:ext cx="263891" cy="263809"/>
            </a:xfrm>
            <a:custGeom>
              <a:avLst/>
              <a:gdLst/>
              <a:ahLst/>
              <a:cxnLst/>
              <a:rect l="l" t="t" r="r" b="b"/>
              <a:pathLst>
                <a:path w="9669" h="9666" extrusionOk="0">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17"/>
            <p:cNvSpPr/>
            <p:nvPr/>
          </p:nvSpPr>
          <p:spPr>
            <a:xfrm>
              <a:off x="7234577" y="2099592"/>
              <a:ext cx="146588" cy="29394"/>
            </a:xfrm>
            <a:custGeom>
              <a:avLst/>
              <a:gdLst/>
              <a:ahLst/>
              <a:cxnLst/>
              <a:rect l="l" t="t" r="r" b="b"/>
              <a:pathLst>
                <a:path w="5371" h="1077" extrusionOk="0">
                  <a:moveTo>
                    <a:pt x="0" y="0"/>
                  </a:moveTo>
                  <a:lnTo>
                    <a:pt x="0" y="1076"/>
                  </a:lnTo>
                  <a:lnTo>
                    <a:pt x="5371" y="1076"/>
                  </a:lnTo>
                  <a:lnTo>
                    <a:pt x="5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117"/>
          <p:cNvGrpSpPr/>
          <p:nvPr/>
        </p:nvGrpSpPr>
        <p:grpSpPr>
          <a:xfrm>
            <a:off x="7849968" y="2099401"/>
            <a:ext cx="500353" cy="500626"/>
            <a:chOff x="7849968" y="2099401"/>
            <a:chExt cx="500353" cy="500626"/>
          </a:xfrm>
        </p:grpSpPr>
        <p:sp>
          <p:nvSpPr>
            <p:cNvPr id="1864" name="Google Shape;1864;p117"/>
            <p:cNvSpPr/>
            <p:nvPr/>
          </p:nvSpPr>
          <p:spPr>
            <a:xfrm>
              <a:off x="8114814" y="2099401"/>
              <a:ext cx="235507" cy="500326"/>
            </a:xfrm>
            <a:custGeom>
              <a:avLst/>
              <a:gdLst/>
              <a:ahLst/>
              <a:cxnLst/>
              <a:rect l="l" t="t" r="r" b="b"/>
              <a:pathLst>
                <a:path w="8629" h="18332" extrusionOk="0">
                  <a:moveTo>
                    <a:pt x="371" y="0"/>
                  </a:moveTo>
                  <a:lnTo>
                    <a:pt x="1" y="371"/>
                  </a:lnTo>
                  <a:lnTo>
                    <a:pt x="1" y="5371"/>
                  </a:lnTo>
                  <a:lnTo>
                    <a:pt x="1077" y="5371"/>
                  </a:lnTo>
                  <a:lnTo>
                    <a:pt x="1077" y="6447"/>
                  </a:lnTo>
                  <a:lnTo>
                    <a:pt x="1" y="6447"/>
                  </a:lnTo>
                  <a:lnTo>
                    <a:pt x="1" y="11073"/>
                  </a:lnTo>
                  <a:lnTo>
                    <a:pt x="1077" y="11609"/>
                  </a:lnTo>
                  <a:lnTo>
                    <a:pt x="1077" y="15039"/>
                  </a:lnTo>
                  <a:lnTo>
                    <a:pt x="1" y="15039"/>
                  </a:lnTo>
                  <a:lnTo>
                    <a:pt x="1" y="18332"/>
                  </a:lnTo>
                  <a:lnTo>
                    <a:pt x="3226" y="18332"/>
                  </a:lnTo>
                  <a:lnTo>
                    <a:pt x="3226" y="15039"/>
                  </a:lnTo>
                  <a:lnTo>
                    <a:pt x="2150" y="15039"/>
                  </a:lnTo>
                  <a:lnTo>
                    <a:pt x="2150" y="13963"/>
                  </a:lnTo>
                  <a:lnTo>
                    <a:pt x="5407" y="13963"/>
                  </a:lnTo>
                  <a:lnTo>
                    <a:pt x="5407" y="15039"/>
                  </a:lnTo>
                  <a:lnTo>
                    <a:pt x="8629" y="15039"/>
                  </a:lnTo>
                  <a:lnTo>
                    <a:pt x="8629" y="11818"/>
                  </a:lnTo>
                  <a:lnTo>
                    <a:pt x="5403" y="11818"/>
                  </a:lnTo>
                  <a:lnTo>
                    <a:pt x="5403" y="12894"/>
                  </a:lnTo>
                  <a:lnTo>
                    <a:pt x="2143" y="12894"/>
                  </a:lnTo>
                  <a:lnTo>
                    <a:pt x="2143" y="11507"/>
                  </a:lnTo>
                  <a:lnTo>
                    <a:pt x="3219" y="10431"/>
                  </a:lnTo>
                  <a:lnTo>
                    <a:pt x="3219" y="9672"/>
                  </a:lnTo>
                  <a:lnTo>
                    <a:pt x="1074" y="9672"/>
                  </a:lnTo>
                  <a:lnTo>
                    <a:pt x="1074" y="7523"/>
                  </a:lnTo>
                  <a:lnTo>
                    <a:pt x="2146" y="7523"/>
                  </a:lnTo>
                  <a:lnTo>
                    <a:pt x="2146" y="8600"/>
                  </a:lnTo>
                  <a:lnTo>
                    <a:pt x="4295" y="8600"/>
                  </a:lnTo>
                  <a:lnTo>
                    <a:pt x="4295" y="7858"/>
                  </a:lnTo>
                  <a:lnTo>
                    <a:pt x="5372" y="7319"/>
                  </a:lnTo>
                  <a:lnTo>
                    <a:pt x="5372" y="6451"/>
                  </a:lnTo>
                  <a:lnTo>
                    <a:pt x="2146" y="6451"/>
                  </a:lnTo>
                  <a:lnTo>
                    <a:pt x="2146" y="5374"/>
                  </a:lnTo>
                  <a:lnTo>
                    <a:pt x="5372" y="5374"/>
                  </a:lnTo>
                  <a:lnTo>
                    <a:pt x="5372" y="4506"/>
                  </a:lnTo>
                  <a:lnTo>
                    <a:pt x="4295" y="3966"/>
                  </a:lnTo>
                  <a:lnTo>
                    <a:pt x="4295" y="3225"/>
                  </a:lnTo>
                  <a:lnTo>
                    <a:pt x="2146" y="3225"/>
                  </a:lnTo>
                  <a:lnTo>
                    <a:pt x="2146" y="4302"/>
                  </a:lnTo>
                  <a:lnTo>
                    <a:pt x="1074" y="4302"/>
                  </a:lnTo>
                  <a:lnTo>
                    <a:pt x="1074" y="2153"/>
                  </a:lnTo>
                  <a:lnTo>
                    <a:pt x="3219" y="2153"/>
                  </a:lnTo>
                  <a:lnTo>
                    <a:pt x="3219" y="716"/>
                  </a:lnTo>
                  <a:lnTo>
                    <a:pt x="3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17"/>
            <p:cNvSpPr/>
            <p:nvPr/>
          </p:nvSpPr>
          <p:spPr>
            <a:xfrm>
              <a:off x="7849968" y="2099592"/>
              <a:ext cx="235507" cy="500435"/>
            </a:xfrm>
            <a:custGeom>
              <a:avLst/>
              <a:gdLst/>
              <a:ahLst/>
              <a:cxnLst/>
              <a:rect l="l" t="t" r="r" b="b"/>
              <a:pathLst>
                <a:path w="8629" h="18336" extrusionOk="0">
                  <a:moveTo>
                    <a:pt x="8258" y="0"/>
                  </a:moveTo>
                  <a:lnTo>
                    <a:pt x="5407" y="713"/>
                  </a:lnTo>
                  <a:lnTo>
                    <a:pt x="5407" y="2153"/>
                  </a:lnTo>
                  <a:lnTo>
                    <a:pt x="7556" y="2153"/>
                  </a:lnTo>
                  <a:lnTo>
                    <a:pt x="7556" y="4302"/>
                  </a:lnTo>
                  <a:lnTo>
                    <a:pt x="6480" y="4302"/>
                  </a:lnTo>
                  <a:lnTo>
                    <a:pt x="6480" y="3225"/>
                  </a:lnTo>
                  <a:lnTo>
                    <a:pt x="4331" y="3225"/>
                  </a:lnTo>
                  <a:lnTo>
                    <a:pt x="4331" y="3966"/>
                  </a:lnTo>
                  <a:lnTo>
                    <a:pt x="3254" y="4503"/>
                  </a:lnTo>
                  <a:lnTo>
                    <a:pt x="3254" y="5371"/>
                  </a:lnTo>
                  <a:lnTo>
                    <a:pt x="6480" y="5371"/>
                  </a:lnTo>
                  <a:lnTo>
                    <a:pt x="6480" y="6447"/>
                  </a:lnTo>
                  <a:lnTo>
                    <a:pt x="3254" y="6447"/>
                  </a:lnTo>
                  <a:lnTo>
                    <a:pt x="3254" y="7319"/>
                  </a:lnTo>
                  <a:lnTo>
                    <a:pt x="4331" y="7855"/>
                  </a:lnTo>
                  <a:lnTo>
                    <a:pt x="4331" y="8596"/>
                  </a:lnTo>
                  <a:lnTo>
                    <a:pt x="6480" y="8596"/>
                  </a:lnTo>
                  <a:lnTo>
                    <a:pt x="6480" y="7520"/>
                  </a:lnTo>
                  <a:lnTo>
                    <a:pt x="7556" y="7520"/>
                  </a:lnTo>
                  <a:lnTo>
                    <a:pt x="7556" y="9669"/>
                  </a:lnTo>
                  <a:lnTo>
                    <a:pt x="5407" y="9669"/>
                  </a:lnTo>
                  <a:lnTo>
                    <a:pt x="5407" y="10427"/>
                  </a:lnTo>
                  <a:lnTo>
                    <a:pt x="6483" y="11504"/>
                  </a:lnTo>
                  <a:lnTo>
                    <a:pt x="6483" y="12894"/>
                  </a:lnTo>
                  <a:lnTo>
                    <a:pt x="3261" y="12894"/>
                  </a:lnTo>
                  <a:lnTo>
                    <a:pt x="3261" y="11818"/>
                  </a:lnTo>
                  <a:lnTo>
                    <a:pt x="1" y="11818"/>
                  </a:lnTo>
                  <a:lnTo>
                    <a:pt x="1" y="15039"/>
                  </a:lnTo>
                  <a:lnTo>
                    <a:pt x="3261" y="15039"/>
                  </a:lnTo>
                  <a:lnTo>
                    <a:pt x="3261" y="13963"/>
                  </a:lnTo>
                  <a:lnTo>
                    <a:pt x="6480" y="13963"/>
                  </a:lnTo>
                  <a:lnTo>
                    <a:pt x="6480" y="15039"/>
                  </a:lnTo>
                  <a:lnTo>
                    <a:pt x="5403" y="15039"/>
                  </a:lnTo>
                  <a:lnTo>
                    <a:pt x="5403" y="18335"/>
                  </a:lnTo>
                  <a:lnTo>
                    <a:pt x="8629" y="18335"/>
                  </a:lnTo>
                  <a:lnTo>
                    <a:pt x="8629" y="15039"/>
                  </a:lnTo>
                  <a:lnTo>
                    <a:pt x="7552" y="15039"/>
                  </a:lnTo>
                  <a:lnTo>
                    <a:pt x="7552" y="11613"/>
                  </a:lnTo>
                  <a:lnTo>
                    <a:pt x="8629" y="11073"/>
                  </a:lnTo>
                  <a:lnTo>
                    <a:pt x="8629" y="6444"/>
                  </a:lnTo>
                  <a:lnTo>
                    <a:pt x="7552" y="6444"/>
                  </a:lnTo>
                  <a:lnTo>
                    <a:pt x="7552" y="5367"/>
                  </a:lnTo>
                  <a:lnTo>
                    <a:pt x="8629" y="5367"/>
                  </a:lnTo>
                  <a:lnTo>
                    <a:pt x="8629" y="371"/>
                  </a:lnTo>
                  <a:lnTo>
                    <a:pt x="8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117"/>
          <p:cNvGrpSpPr/>
          <p:nvPr/>
        </p:nvGrpSpPr>
        <p:grpSpPr>
          <a:xfrm>
            <a:off x="720103" y="2734825"/>
            <a:ext cx="500544" cy="500353"/>
            <a:chOff x="720103" y="2734825"/>
            <a:chExt cx="500544" cy="500353"/>
          </a:xfrm>
        </p:grpSpPr>
        <p:sp>
          <p:nvSpPr>
            <p:cNvPr id="1867" name="Google Shape;1867;p117"/>
            <p:cNvSpPr/>
            <p:nvPr/>
          </p:nvSpPr>
          <p:spPr>
            <a:xfrm>
              <a:off x="838470" y="2734825"/>
              <a:ext cx="146697" cy="146697"/>
            </a:xfrm>
            <a:custGeom>
              <a:avLst/>
              <a:gdLst/>
              <a:ahLst/>
              <a:cxnLst/>
              <a:rect l="l" t="t" r="r" b="b"/>
              <a:pathLst>
                <a:path w="5375" h="5375" extrusionOk="0">
                  <a:moveTo>
                    <a:pt x="3226" y="2149"/>
                  </a:moveTo>
                  <a:lnTo>
                    <a:pt x="3226" y="3226"/>
                  </a:lnTo>
                  <a:lnTo>
                    <a:pt x="2149" y="3226"/>
                  </a:lnTo>
                  <a:lnTo>
                    <a:pt x="2149" y="2149"/>
                  </a:lnTo>
                  <a:close/>
                  <a:moveTo>
                    <a:pt x="2689" y="0"/>
                  </a:moveTo>
                  <a:cubicBezTo>
                    <a:pt x="1207" y="0"/>
                    <a:pt x="0" y="1204"/>
                    <a:pt x="0" y="2686"/>
                  </a:cubicBezTo>
                  <a:cubicBezTo>
                    <a:pt x="0" y="4168"/>
                    <a:pt x="1200" y="5375"/>
                    <a:pt x="2689" y="5375"/>
                  </a:cubicBezTo>
                  <a:cubicBezTo>
                    <a:pt x="4171" y="5375"/>
                    <a:pt x="5375" y="4168"/>
                    <a:pt x="5375" y="2686"/>
                  </a:cubicBezTo>
                  <a:cubicBezTo>
                    <a:pt x="5375"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17"/>
            <p:cNvSpPr/>
            <p:nvPr/>
          </p:nvSpPr>
          <p:spPr>
            <a:xfrm>
              <a:off x="1073950" y="2734825"/>
              <a:ext cx="146697" cy="175873"/>
            </a:xfrm>
            <a:custGeom>
              <a:avLst/>
              <a:gdLst/>
              <a:ahLst/>
              <a:cxnLst/>
              <a:rect l="l" t="t" r="r" b="b"/>
              <a:pathLst>
                <a:path w="5375" h="6444" extrusionOk="0">
                  <a:moveTo>
                    <a:pt x="3225" y="2149"/>
                  </a:moveTo>
                  <a:lnTo>
                    <a:pt x="3225" y="3226"/>
                  </a:lnTo>
                  <a:lnTo>
                    <a:pt x="2149" y="3226"/>
                  </a:lnTo>
                  <a:lnTo>
                    <a:pt x="2149" y="2149"/>
                  </a:lnTo>
                  <a:close/>
                  <a:moveTo>
                    <a:pt x="2689" y="0"/>
                  </a:moveTo>
                  <a:cubicBezTo>
                    <a:pt x="1207" y="0"/>
                    <a:pt x="0" y="1204"/>
                    <a:pt x="0" y="2686"/>
                  </a:cubicBezTo>
                  <a:lnTo>
                    <a:pt x="0" y="6444"/>
                  </a:lnTo>
                  <a:lnTo>
                    <a:pt x="5374" y="6444"/>
                  </a:lnTo>
                  <a:lnTo>
                    <a:pt x="5374" y="2686"/>
                  </a:lnTo>
                  <a:cubicBezTo>
                    <a:pt x="5374" y="1204"/>
                    <a:pt x="4171" y="0"/>
                    <a:pt x="2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17"/>
            <p:cNvSpPr/>
            <p:nvPr/>
          </p:nvSpPr>
          <p:spPr>
            <a:xfrm>
              <a:off x="720103" y="3174561"/>
              <a:ext cx="383132" cy="60617"/>
            </a:xfrm>
            <a:custGeom>
              <a:avLst/>
              <a:gdLst/>
              <a:ahLst/>
              <a:cxnLst/>
              <a:rect l="l" t="t" r="r" b="b"/>
              <a:pathLst>
                <a:path w="14038" h="2221" extrusionOk="0">
                  <a:moveTo>
                    <a:pt x="0" y="1"/>
                  </a:moveTo>
                  <a:lnTo>
                    <a:pt x="0" y="2220"/>
                  </a:lnTo>
                  <a:lnTo>
                    <a:pt x="14038" y="2220"/>
                  </a:lnTo>
                  <a:lnTo>
                    <a:pt x="140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17"/>
            <p:cNvSpPr/>
            <p:nvPr/>
          </p:nvSpPr>
          <p:spPr>
            <a:xfrm>
              <a:off x="1103317" y="2940064"/>
              <a:ext cx="88155" cy="146697"/>
            </a:xfrm>
            <a:custGeom>
              <a:avLst/>
              <a:gdLst/>
              <a:ahLst/>
              <a:cxnLst/>
              <a:rect l="l" t="t" r="r" b="b"/>
              <a:pathLst>
                <a:path w="3230" h="5375" extrusionOk="0">
                  <a:moveTo>
                    <a:pt x="4" y="0"/>
                  </a:moveTo>
                  <a:lnTo>
                    <a:pt x="4" y="1076"/>
                  </a:lnTo>
                  <a:lnTo>
                    <a:pt x="1080" y="1076"/>
                  </a:lnTo>
                  <a:lnTo>
                    <a:pt x="1080" y="3225"/>
                  </a:lnTo>
                  <a:lnTo>
                    <a:pt x="0" y="3225"/>
                  </a:lnTo>
                  <a:lnTo>
                    <a:pt x="0" y="5374"/>
                  </a:lnTo>
                  <a:lnTo>
                    <a:pt x="1077" y="5374"/>
                  </a:lnTo>
                  <a:lnTo>
                    <a:pt x="1077" y="4298"/>
                  </a:lnTo>
                  <a:lnTo>
                    <a:pt x="2153" y="4298"/>
                  </a:lnTo>
                  <a:lnTo>
                    <a:pt x="2153" y="5374"/>
                  </a:lnTo>
                  <a:lnTo>
                    <a:pt x="3229" y="5374"/>
                  </a:lnTo>
                  <a:lnTo>
                    <a:pt x="3229" y="3225"/>
                  </a:lnTo>
                  <a:lnTo>
                    <a:pt x="2153" y="3225"/>
                  </a:lnTo>
                  <a:lnTo>
                    <a:pt x="2153" y="1076"/>
                  </a:lnTo>
                  <a:lnTo>
                    <a:pt x="3229" y="1076"/>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17"/>
            <p:cNvSpPr/>
            <p:nvPr/>
          </p:nvSpPr>
          <p:spPr>
            <a:xfrm>
              <a:off x="1004026" y="2764191"/>
              <a:ext cx="50955" cy="87964"/>
            </a:xfrm>
            <a:custGeom>
              <a:avLst/>
              <a:gdLst/>
              <a:ahLst/>
              <a:cxnLst/>
              <a:rect l="l" t="t" r="r" b="b"/>
              <a:pathLst>
                <a:path w="1867" h="3223" extrusionOk="0">
                  <a:moveTo>
                    <a:pt x="0" y="1"/>
                  </a:moveTo>
                  <a:cubicBezTo>
                    <a:pt x="233" y="491"/>
                    <a:pt x="374" y="1035"/>
                    <a:pt x="374" y="1610"/>
                  </a:cubicBezTo>
                  <a:cubicBezTo>
                    <a:pt x="374" y="2189"/>
                    <a:pt x="233" y="2732"/>
                    <a:pt x="0" y="3222"/>
                  </a:cubicBezTo>
                  <a:lnTo>
                    <a:pt x="1489" y="3222"/>
                  </a:lnTo>
                  <a:lnTo>
                    <a:pt x="1489" y="1610"/>
                  </a:lnTo>
                  <a:cubicBezTo>
                    <a:pt x="1489" y="1035"/>
                    <a:pt x="1630" y="491"/>
                    <a:pt x="1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17"/>
            <p:cNvSpPr/>
            <p:nvPr/>
          </p:nvSpPr>
          <p:spPr>
            <a:xfrm>
              <a:off x="897122" y="3042629"/>
              <a:ext cx="29394" cy="29394"/>
            </a:xfrm>
            <a:custGeom>
              <a:avLst/>
              <a:gdLst/>
              <a:ahLst/>
              <a:cxnLst/>
              <a:rect l="l" t="t" r="r" b="b"/>
              <a:pathLst>
                <a:path w="1077" h="1077" extrusionOk="0">
                  <a:moveTo>
                    <a:pt x="540" y="0"/>
                  </a:moveTo>
                  <a:cubicBezTo>
                    <a:pt x="244" y="0"/>
                    <a:pt x="0" y="244"/>
                    <a:pt x="0" y="540"/>
                  </a:cubicBezTo>
                  <a:cubicBezTo>
                    <a:pt x="0" y="837"/>
                    <a:pt x="240" y="1077"/>
                    <a:pt x="540" y="1077"/>
                  </a:cubicBezTo>
                  <a:cubicBezTo>
                    <a:pt x="833" y="1077"/>
                    <a:pt x="1077" y="837"/>
                    <a:pt x="1077" y="540"/>
                  </a:cubicBezTo>
                  <a:cubicBezTo>
                    <a:pt x="1077" y="244"/>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17"/>
            <p:cNvSpPr/>
            <p:nvPr/>
          </p:nvSpPr>
          <p:spPr>
            <a:xfrm>
              <a:off x="779900" y="2900463"/>
              <a:ext cx="264792" cy="244950"/>
            </a:xfrm>
            <a:custGeom>
              <a:avLst/>
              <a:gdLst/>
              <a:ahLst/>
              <a:cxnLst/>
              <a:rect l="l" t="t" r="r" b="b"/>
              <a:pathLst>
                <a:path w="9702" h="8975" extrusionOk="0">
                  <a:moveTo>
                    <a:pt x="4835" y="4140"/>
                  </a:moveTo>
                  <a:cubicBezTo>
                    <a:pt x="5721" y="4140"/>
                    <a:pt x="6444" y="4863"/>
                    <a:pt x="6444" y="5749"/>
                  </a:cubicBezTo>
                  <a:cubicBezTo>
                    <a:pt x="6444" y="6635"/>
                    <a:pt x="5721" y="7358"/>
                    <a:pt x="4835" y="7358"/>
                  </a:cubicBezTo>
                  <a:cubicBezTo>
                    <a:pt x="3946" y="7358"/>
                    <a:pt x="3223" y="6635"/>
                    <a:pt x="3223" y="5749"/>
                  </a:cubicBezTo>
                  <a:cubicBezTo>
                    <a:pt x="3219" y="4863"/>
                    <a:pt x="3942" y="4140"/>
                    <a:pt x="4835" y="4140"/>
                  </a:cubicBezTo>
                  <a:close/>
                  <a:moveTo>
                    <a:pt x="3223" y="1"/>
                  </a:moveTo>
                  <a:lnTo>
                    <a:pt x="3223" y="2905"/>
                  </a:lnTo>
                  <a:cubicBezTo>
                    <a:pt x="1959" y="3508"/>
                    <a:pt x="1077" y="4789"/>
                    <a:pt x="1077" y="6286"/>
                  </a:cubicBezTo>
                  <a:cubicBezTo>
                    <a:pt x="1070" y="6582"/>
                    <a:pt x="834" y="6825"/>
                    <a:pt x="534" y="6825"/>
                  </a:cubicBezTo>
                  <a:lnTo>
                    <a:pt x="1" y="6825"/>
                  </a:lnTo>
                  <a:lnTo>
                    <a:pt x="1" y="8974"/>
                  </a:lnTo>
                  <a:lnTo>
                    <a:pt x="9701" y="8974"/>
                  </a:lnTo>
                  <a:lnTo>
                    <a:pt x="9701" y="6825"/>
                  </a:lnTo>
                  <a:lnTo>
                    <a:pt x="9165" y="6825"/>
                  </a:lnTo>
                  <a:cubicBezTo>
                    <a:pt x="8869" y="6825"/>
                    <a:pt x="8593" y="6582"/>
                    <a:pt x="8593" y="6286"/>
                  </a:cubicBezTo>
                  <a:cubicBezTo>
                    <a:pt x="8593" y="4789"/>
                    <a:pt x="7711" y="3508"/>
                    <a:pt x="6444" y="2905"/>
                  </a:cubicBezTo>
                  <a:lnTo>
                    <a:pt x="6444" y="1"/>
                  </a:lnTo>
                  <a:cubicBezTo>
                    <a:pt x="5954" y="234"/>
                    <a:pt x="5410" y="375"/>
                    <a:pt x="4835" y="375"/>
                  </a:cubicBezTo>
                  <a:cubicBezTo>
                    <a:pt x="4256" y="375"/>
                    <a:pt x="3713" y="234"/>
                    <a:pt x="3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117"/>
          <p:cNvGrpSpPr/>
          <p:nvPr/>
        </p:nvGrpSpPr>
        <p:grpSpPr>
          <a:xfrm>
            <a:off x="1531208" y="2734715"/>
            <a:ext cx="469131" cy="500463"/>
            <a:chOff x="1531208" y="2734715"/>
            <a:chExt cx="469131" cy="500463"/>
          </a:xfrm>
        </p:grpSpPr>
        <p:sp>
          <p:nvSpPr>
            <p:cNvPr id="1875" name="Google Shape;1875;p117"/>
            <p:cNvSpPr/>
            <p:nvPr/>
          </p:nvSpPr>
          <p:spPr>
            <a:xfrm>
              <a:off x="1531208" y="2734715"/>
              <a:ext cx="469131" cy="440747"/>
            </a:xfrm>
            <a:custGeom>
              <a:avLst/>
              <a:gdLst/>
              <a:ahLst/>
              <a:cxnLst/>
              <a:rect l="l" t="t" r="r" b="b"/>
              <a:pathLst>
                <a:path w="17189" h="16149" extrusionOk="0">
                  <a:moveTo>
                    <a:pt x="13431" y="2189"/>
                  </a:moveTo>
                  <a:lnTo>
                    <a:pt x="13431" y="3265"/>
                  </a:lnTo>
                  <a:lnTo>
                    <a:pt x="10206" y="3265"/>
                  </a:lnTo>
                  <a:lnTo>
                    <a:pt x="10206" y="2189"/>
                  </a:lnTo>
                  <a:close/>
                  <a:moveTo>
                    <a:pt x="13441" y="5414"/>
                  </a:moveTo>
                  <a:lnTo>
                    <a:pt x="13441" y="6490"/>
                  </a:lnTo>
                  <a:lnTo>
                    <a:pt x="13978" y="6490"/>
                  </a:lnTo>
                  <a:lnTo>
                    <a:pt x="13978" y="7027"/>
                  </a:lnTo>
                  <a:lnTo>
                    <a:pt x="15054" y="7027"/>
                  </a:lnTo>
                  <a:lnTo>
                    <a:pt x="15054" y="8103"/>
                  </a:lnTo>
                  <a:lnTo>
                    <a:pt x="13978" y="8103"/>
                  </a:lnTo>
                  <a:lnTo>
                    <a:pt x="13978" y="9179"/>
                  </a:lnTo>
                  <a:lnTo>
                    <a:pt x="15054" y="9179"/>
                  </a:lnTo>
                  <a:lnTo>
                    <a:pt x="15054" y="10255"/>
                  </a:lnTo>
                  <a:lnTo>
                    <a:pt x="13978" y="10255"/>
                  </a:lnTo>
                  <a:lnTo>
                    <a:pt x="13978" y="10795"/>
                  </a:lnTo>
                  <a:lnTo>
                    <a:pt x="13431" y="10795"/>
                  </a:lnTo>
                  <a:lnTo>
                    <a:pt x="13431" y="11872"/>
                  </a:lnTo>
                  <a:lnTo>
                    <a:pt x="12355" y="11872"/>
                  </a:lnTo>
                  <a:lnTo>
                    <a:pt x="12355" y="10795"/>
                  </a:lnTo>
                  <a:lnTo>
                    <a:pt x="11278" y="10795"/>
                  </a:lnTo>
                  <a:lnTo>
                    <a:pt x="11278" y="11872"/>
                  </a:lnTo>
                  <a:lnTo>
                    <a:pt x="10202" y="11872"/>
                  </a:lnTo>
                  <a:lnTo>
                    <a:pt x="10202" y="10795"/>
                  </a:lnTo>
                  <a:lnTo>
                    <a:pt x="9666" y="10795"/>
                  </a:lnTo>
                  <a:lnTo>
                    <a:pt x="9666" y="10255"/>
                  </a:lnTo>
                  <a:lnTo>
                    <a:pt x="8589" y="10255"/>
                  </a:lnTo>
                  <a:lnTo>
                    <a:pt x="8589" y="9172"/>
                  </a:lnTo>
                  <a:lnTo>
                    <a:pt x="9673" y="9172"/>
                  </a:lnTo>
                  <a:lnTo>
                    <a:pt x="9673" y="8096"/>
                  </a:lnTo>
                  <a:lnTo>
                    <a:pt x="8596" y="8096"/>
                  </a:lnTo>
                  <a:lnTo>
                    <a:pt x="8596" y="7016"/>
                  </a:lnTo>
                  <a:lnTo>
                    <a:pt x="9673" y="7016"/>
                  </a:lnTo>
                  <a:lnTo>
                    <a:pt x="9673" y="6480"/>
                  </a:lnTo>
                  <a:lnTo>
                    <a:pt x="10213" y="6480"/>
                  </a:lnTo>
                  <a:lnTo>
                    <a:pt x="10213" y="5414"/>
                  </a:lnTo>
                  <a:lnTo>
                    <a:pt x="11289" y="5414"/>
                  </a:lnTo>
                  <a:lnTo>
                    <a:pt x="11289" y="6490"/>
                  </a:lnTo>
                  <a:lnTo>
                    <a:pt x="12365" y="6490"/>
                  </a:lnTo>
                  <a:lnTo>
                    <a:pt x="12365" y="5414"/>
                  </a:lnTo>
                  <a:close/>
                  <a:moveTo>
                    <a:pt x="0" y="1"/>
                  </a:moveTo>
                  <a:lnTo>
                    <a:pt x="0" y="3261"/>
                  </a:lnTo>
                  <a:lnTo>
                    <a:pt x="3226" y="3261"/>
                  </a:lnTo>
                  <a:lnTo>
                    <a:pt x="3226" y="2185"/>
                  </a:lnTo>
                  <a:lnTo>
                    <a:pt x="4302" y="2185"/>
                  </a:lnTo>
                  <a:lnTo>
                    <a:pt x="4302" y="4331"/>
                  </a:lnTo>
                  <a:lnTo>
                    <a:pt x="2153" y="4331"/>
                  </a:lnTo>
                  <a:lnTo>
                    <a:pt x="2153" y="5407"/>
                  </a:lnTo>
                  <a:lnTo>
                    <a:pt x="6447" y="5407"/>
                  </a:lnTo>
                  <a:lnTo>
                    <a:pt x="6447" y="7556"/>
                  </a:lnTo>
                  <a:lnTo>
                    <a:pt x="4302" y="7556"/>
                  </a:lnTo>
                  <a:lnTo>
                    <a:pt x="4302" y="6480"/>
                  </a:lnTo>
                  <a:lnTo>
                    <a:pt x="1077" y="6480"/>
                  </a:lnTo>
                  <a:lnTo>
                    <a:pt x="1077" y="9705"/>
                  </a:lnTo>
                  <a:lnTo>
                    <a:pt x="4302" y="9705"/>
                  </a:lnTo>
                  <a:lnTo>
                    <a:pt x="4302" y="8629"/>
                  </a:lnTo>
                  <a:lnTo>
                    <a:pt x="6447" y="8629"/>
                  </a:lnTo>
                  <a:lnTo>
                    <a:pt x="6447" y="10778"/>
                  </a:lnTo>
                  <a:lnTo>
                    <a:pt x="2153" y="10778"/>
                  </a:lnTo>
                  <a:lnTo>
                    <a:pt x="2153" y="11854"/>
                  </a:lnTo>
                  <a:lnTo>
                    <a:pt x="4302" y="11854"/>
                  </a:lnTo>
                  <a:lnTo>
                    <a:pt x="4302" y="13999"/>
                  </a:lnTo>
                  <a:lnTo>
                    <a:pt x="3226" y="13999"/>
                  </a:lnTo>
                  <a:lnTo>
                    <a:pt x="3226" y="12923"/>
                  </a:lnTo>
                  <a:lnTo>
                    <a:pt x="0" y="12923"/>
                  </a:lnTo>
                  <a:lnTo>
                    <a:pt x="0" y="16148"/>
                  </a:lnTo>
                  <a:lnTo>
                    <a:pt x="3226" y="16148"/>
                  </a:lnTo>
                  <a:lnTo>
                    <a:pt x="3226" y="15083"/>
                  </a:lnTo>
                  <a:lnTo>
                    <a:pt x="5371" y="15083"/>
                  </a:lnTo>
                  <a:lnTo>
                    <a:pt x="5371" y="11857"/>
                  </a:lnTo>
                  <a:lnTo>
                    <a:pt x="6447" y="11857"/>
                  </a:lnTo>
                  <a:lnTo>
                    <a:pt x="6447" y="15083"/>
                  </a:lnTo>
                  <a:lnTo>
                    <a:pt x="17189" y="15083"/>
                  </a:lnTo>
                  <a:lnTo>
                    <a:pt x="17189" y="4"/>
                  </a:lnTo>
                  <a:lnTo>
                    <a:pt x="6447" y="4"/>
                  </a:lnTo>
                  <a:lnTo>
                    <a:pt x="6447" y="4338"/>
                  </a:lnTo>
                  <a:lnTo>
                    <a:pt x="5371" y="4338"/>
                  </a:lnTo>
                  <a:lnTo>
                    <a:pt x="5371" y="1113"/>
                  </a:lnTo>
                  <a:lnTo>
                    <a:pt x="3226" y="111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17"/>
            <p:cNvSpPr/>
            <p:nvPr/>
          </p:nvSpPr>
          <p:spPr>
            <a:xfrm>
              <a:off x="1531318" y="3029038"/>
              <a:ext cx="29394" cy="29394"/>
            </a:xfrm>
            <a:custGeom>
              <a:avLst/>
              <a:gdLst/>
              <a:ahLst/>
              <a:cxnLst/>
              <a:rect l="l" t="t" r="r" b="b"/>
              <a:pathLst>
                <a:path w="1077" h="1077" extrusionOk="0">
                  <a:moveTo>
                    <a:pt x="0" y="1"/>
                  </a:moveTo>
                  <a:lnTo>
                    <a:pt x="0" y="1077"/>
                  </a:lnTo>
                  <a:lnTo>
                    <a:pt x="1076" y="1077"/>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17"/>
            <p:cNvSpPr/>
            <p:nvPr/>
          </p:nvSpPr>
          <p:spPr>
            <a:xfrm>
              <a:off x="1531318" y="2853001"/>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17"/>
            <p:cNvSpPr/>
            <p:nvPr/>
          </p:nvSpPr>
          <p:spPr>
            <a:xfrm>
              <a:off x="1707163" y="3175517"/>
              <a:ext cx="293176" cy="59661"/>
            </a:xfrm>
            <a:custGeom>
              <a:avLst/>
              <a:gdLst/>
              <a:ahLst/>
              <a:cxnLst/>
              <a:rect l="l" t="t" r="r" b="b"/>
              <a:pathLst>
                <a:path w="10742" h="2186" extrusionOk="0">
                  <a:moveTo>
                    <a:pt x="0" y="1"/>
                  </a:moveTo>
                  <a:lnTo>
                    <a:pt x="0"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17"/>
            <p:cNvSpPr/>
            <p:nvPr/>
          </p:nvSpPr>
          <p:spPr>
            <a:xfrm>
              <a:off x="1824466" y="2941019"/>
              <a:ext cx="58570" cy="58679"/>
            </a:xfrm>
            <a:custGeom>
              <a:avLst/>
              <a:gdLst/>
              <a:ahLst/>
              <a:cxnLst/>
              <a:rect l="l" t="t" r="r" b="b"/>
              <a:pathLst>
                <a:path w="2146" h="2150" extrusionOk="0">
                  <a:moveTo>
                    <a:pt x="0" y="0"/>
                  </a:moveTo>
                  <a:lnTo>
                    <a:pt x="0" y="2149"/>
                  </a:lnTo>
                  <a:lnTo>
                    <a:pt x="2146" y="2149"/>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117"/>
          <p:cNvGrpSpPr/>
          <p:nvPr/>
        </p:nvGrpSpPr>
        <p:grpSpPr>
          <a:xfrm>
            <a:off x="2341359" y="2734825"/>
            <a:ext cx="440064" cy="500435"/>
            <a:chOff x="2341359" y="2734825"/>
            <a:chExt cx="440064" cy="500435"/>
          </a:xfrm>
        </p:grpSpPr>
        <p:sp>
          <p:nvSpPr>
            <p:cNvPr id="1881" name="Google Shape;1881;p117"/>
            <p:cNvSpPr/>
            <p:nvPr/>
          </p:nvSpPr>
          <p:spPr>
            <a:xfrm>
              <a:off x="2341359" y="3118039"/>
              <a:ext cx="439846" cy="117221"/>
            </a:xfrm>
            <a:custGeom>
              <a:avLst/>
              <a:gdLst/>
              <a:ahLst/>
              <a:cxnLst/>
              <a:rect l="l" t="t" r="r" b="b"/>
              <a:pathLst>
                <a:path w="16116" h="4295" extrusionOk="0">
                  <a:moveTo>
                    <a:pt x="6207" y="1073"/>
                  </a:moveTo>
                  <a:cubicBezTo>
                    <a:pt x="6020" y="1391"/>
                    <a:pt x="5907" y="1754"/>
                    <a:pt x="5907" y="2149"/>
                  </a:cubicBezTo>
                  <a:cubicBezTo>
                    <a:pt x="5907" y="2541"/>
                    <a:pt x="6020" y="2908"/>
                    <a:pt x="6207" y="3226"/>
                  </a:cubicBezTo>
                  <a:lnTo>
                    <a:pt x="3998" y="3226"/>
                  </a:lnTo>
                  <a:cubicBezTo>
                    <a:pt x="4182" y="2908"/>
                    <a:pt x="4298" y="2544"/>
                    <a:pt x="4298" y="2149"/>
                  </a:cubicBezTo>
                  <a:cubicBezTo>
                    <a:pt x="4298" y="1751"/>
                    <a:pt x="4182" y="1391"/>
                    <a:pt x="3998" y="1073"/>
                  </a:cubicBezTo>
                  <a:close/>
                  <a:moveTo>
                    <a:pt x="12118" y="1073"/>
                  </a:moveTo>
                  <a:cubicBezTo>
                    <a:pt x="11931" y="1391"/>
                    <a:pt x="11818" y="1754"/>
                    <a:pt x="11818" y="2149"/>
                  </a:cubicBezTo>
                  <a:cubicBezTo>
                    <a:pt x="11818" y="2541"/>
                    <a:pt x="11931" y="2908"/>
                    <a:pt x="12118" y="3226"/>
                  </a:cubicBezTo>
                  <a:lnTo>
                    <a:pt x="9909" y="3226"/>
                  </a:lnTo>
                  <a:cubicBezTo>
                    <a:pt x="10092" y="2908"/>
                    <a:pt x="10209" y="2544"/>
                    <a:pt x="10209" y="2149"/>
                  </a:cubicBezTo>
                  <a:cubicBezTo>
                    <a:pt x="10209" y="1751"/>
                    <a:pt x="10092" y="1391"/>
                    <a:pt x="9909" y="1073"/>
                  </a:cubicBezTo>
                  <a:close/>
                  <a:moveTo>
                    <a:pt x="2149" y="0"/>
                  </a:moveTo>
                  <a:cubicBezTo>
                    <a:pt x="964" y="0"/>
                    <a:pt x="0" y="960"/>
                    <a:pt x="0" y="2149"/>
                  </a:cubicBezTo>
                  <a:cubicBezTo>
                    <a:pt x="0" y="3331"/>
                    <a:pt x="967" y="4295"/>
                    <a:pt x="2149" y="4295"/>
                  </a:cubicBezTo>
                  <a:lnTo>
                    <a:pt x="13967" y="4295"/>
                  </a:lnTo>
                  <a:cubicBezTo>
                    <a:pt x="15153" y="4295"/>
                    <a:pt x="16116" y="3335"/>
                    <a:pt x="16116" y="2149"/>
                  </a:cubicBezTo>
                  <a:cubicBezTo>
                    <a:pt x="16116" y="960"/>
                    <a:pt x="15153" y="0"/>
                    <a:pt x="139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17"/>
            <p:cNvSpPr/>
            <p:nvPr/>
          </p:nvSpPr>
          <p:spPr>
            <a:xfrm>
              <a:off x="2341359" y="2853083"/>
              <a:ext cx="88155" cy="206222"/>
            </a:xfrm>
            <a:custGeom>
              <a:avLst/>
              <a:gdLst/>
              <a:ahLst/>
              <a:cxnLst/>
              <a:rect l="l" t="t" r="r" b="b"/>
              <a:pathLst>
                <a:path w="3230" h="7556" extrusionOk="0">
                  <a:moveTo>
                    <a:pt x="1613" y="1"/>
                  </a:moveTo>
                  <a:cubicBezTo>
                    <a:pt x="724" y="1"/>
                    <a:pt x="0" y="724"/>
                    <a:pt x="0" y="1610"/>
                  </a:cubicBezTo>
                  <a:lnTo>
                    <a:pt x="0" y="3219"/>
                  </a:lnTo>
                  <a:lnTo>
                    <a:pt x="1076" y="3219"/>
                  </a:lnTo>
                  <a:lnTo>
                    <a:pt x="1076" y="5403"/>
                  </a:lnTo>
                  <a:lnTo>
                    <a:pt x="0" y="5403"/>
                  </a:lnTo>
                  <a:lnTo>
                    <a:pt x="0" y="5407"/>
                  </a:lnTo>
                  <a:lnTo>
                    <a:pt x="0" y="7556"/>
                  </a:lnTo>
                  <a:lnTo>
                    <a:pt x="1076" y="7556"/>
                  </a:lnTo>
                  <a:lnTo>
                    <a:pt x="1076" y="6479"/>
                  </a:lnTo>
                  <a:lnTo>
                    <a:pt x="2153" y="6479"/>
                  </a:lnTo>
                  <a:lnTo>
                    <a:pt x="2153" y="7556"/>
                  </a:lnTo>
                  <a:lnTo>
                    <a:pt x="3229" y="7556"/>
                  </a:lnTo>
                  <a:lnTo>
                    <a:pt x="3229" y="5407"/>
                  </a:lnTo>
                  <a:lnTo>
                    <a:pt x="2153" y="5407"/>
                  </a:lnTo>
                  <a:lnTo>
                    <a:pt x="2153" y="3222"/>
                  </a:lnTo>
                  <a:lnTo>
                    <a:pt x="3229" y="3222"/>
                  </a:lnTo>
                  <a:lnTo>
                    <a:pt x="32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17"/>
            <p:cNvSpPr/>
            <p:nvPr/>
          </p:nvSpPr>
          <p:spPr>
            <a:xfrm>
              <a:off x="2546489" y="2734825"/>
              <a:ext cx="29394" cy="91621"/>
            </a:xfrm>
            <a:custGeom>
              <a:avLst/>
              <a:gdLst/>
              <a:ahLst/>
              <a:cxnLst/>
              <a:rect l="l" t="t" r="r" b="b"/>
              <a:pathLst>
                <a:path w="1077" h="3357" extrusionOk="0">
                  <a:moveTo>
                    <a:pt x="540" y="0"/>
                  </a:moveTo>
                  <a:cubicBezTo>
                    <a:pt x="353" y="0"/>
                    <a:pt x="177" y="32"/>
                    <a:pt x="0" y="53"/>
                  </a:cubicBezTo>
                  <a:lnTo>
                    <a:pt x="0" y="3356"/>
                  </a:lnTo>
                  <a:cubicBezTo>
                    <a:pt x="170" y="3296"/>
                    <a:pt x="350" y="3261"/>
                    <a:pt x="540" y="3261"/>
                  </a:cubicBezTo>
                  <a:cubicBezTo>
                    <a:pt x="734" y="3261"/>
                    <a:pt x="911" y="3300"/>
                    <a:pt x="1077" y="3356"/>
                  </a:cubicBezTo>
                  <a:lnTo>
                    <a:pt x="1077" y="53"/>
                  </a:lnTo>
                  <a:cubicBezTo>
                    <a:pt x="900" y="29"/>
                    <a:pt x="724"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17"/>
            <p:cNvSpPr/>
            <p:nvPr/>
          </p:nvSpPr>
          <p:spPr>
            <a:xfrm>
              <a:off x="2546680" y="2853001"/>
              <a:ext cx="29394" cy="29503"/>
            </a:xfrm>
            <a:custGeom>
              <a:avLst/>
              <a:gdLst/>
              <a:ahLst/>
              <a:cxnLst/>
              <a:rect l="l" t="t" r="r" b="b"/>
              <a:pathLst>
                <a:path w="1077" h="1081" extrusionOk="0">
                  <a:moveTo>
                    <a:pt x="537" y="0"/>
                  </a:moveTo>
                  <a:cubicBezTo>
                    <a:pt x="240" y="0"/>
                    <a:pt x="0" y="244"/>
                    <a:pt x="0" y="540"/>
                  </a:cubicBezTo>
                  <a:cubicBezTo>
                    <a:pt x="0" y="837"/>
                    <a:pt x="237" y="1080"/>
                    <a:pt x="537" y="1080"/>
                  </a:cubicBezTo>
                  <a:cubicBezTo>
                    <a:pt x="833" y="1080"/>
                    <a:pt x="1077" y="837"/>
                    <a:pt x="1077" y="540"/>
                  </a:cubicBezTo>
                  <a:cubicBezTo>
                    <a:pt x="1077" y="244"/>
                    <a:pt x="833" y="0"/>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17"/>
            <p:cNvSpPr/>
            <p:nvPr/>
          </p:nvSpPr>
          <p:spPr>
            <a:xfrm>
              <a:off x="2458662" y="2745032"/>
              <a:ext cx="205240" cy="343640"/>
            </a:xfrm>
            <a:custGeom>
              <a:avLst/>
              <a:gdLst/>
              <a:ahLst/>
              <a:cxnLst/>
              <a:rect l="l" t="t" r="r" b="b"/>
              <a:pathLst>
                <a:path w="7520" h="12591" extrusionOk="0">
                  <a:moveTo>
                    <a:pt x="5371" y="1"/>
                  </a:moveTo>
                  <a:lnTo>
                    <a:pt x="5371" y="4496"/>
                  </a:lnTo>
                  <a:cubicBezTo>
                    <a:pt x="5371" y="5382"/>
                    <a:pt x="4648" y="6105"/>
                    <a:pt x="3762" y="6105"/>
                  </a:cubicBezTo>
                  <a:cubicBezTo>
                    <a:pt x="2876" y="6105"/>
                    <a:pt x="2153" y="5382"/>
                    <a:pt x="2153" y="4496"/>
                  </a:cubicBezTo>
                  <a:lnTo>
                    <a:pt x="2153" y="8"/>
                  </a:lnTo>
                  <a:cubicBezTo>
                    <a:pt x="886" y="611"/>
                    <a:pt x="4" y="1927"/>
                    <a:pt x="4" y="3423"/>
                  </a:cubicBezTo>
                  <a:lnTo>
                    <a:pt x="4" y="9369"/>
                  </a:lnTo>
                  <a:lnTo>
                    <a:pt x="2153" y="9369"/>
                  </a:lnTo>
                  <a:lnTo>
                    <a:pt x="2153" y="10446"/>
                  </a:lnTo>
                  <a:lnTo>
                    <a:pt x="0" y="10446"/>
                  </a:lnTo>
                  <a:lnTo>
                    <a:pt x="0" y="12591"/>
                  </a:lnTo>
                  <a:lnTo>
                    <a:pt x="7520" y="12591"/>
                  </a:lnTo>
                  <a:lnTo>
                    <a:pt x="7520" y="10442"/>
                  </a:lnTo>
                  <a:lnTo>
                    <a:pt x="5371" y="10442"/>
                  </a:lnTo>
                  <a:lnTo>
                    <a:pt x="5371" y="9366"/>
                  </a:lnTo>
                  <a:lnTo>
                    <a:pt x="7520" y="9366"/>
                  </a:lnTo>
                  <a:lnTo>
                    <a:pt x="7520" y="3420"/>
                  </a:lnTo>
                  <a:cubicBezTo>
                    <a:pt x="7520" y="1924"/>
                    <a:pt x="6638" y="604"/>
                    <a:pt x="53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17"/>
            <p:cNvSpPr/>
            <p:nvPr/>
          </p:nvSpPr>
          <p:spPr>
            <a:xfrm>
              <a:off x="2693268" y="2853192"/>
              <a:ext cx="88155" cy="206113"/>
            </a:xfrm>
            <a:custGeom>
              <a:avLst/>
              <a:gdLst/>
              <a:ahLst/>
              <a:cxnLst/>
              <a:rect l="l" t="t" r="r" b="b"/>
              <a:pathLst>
                <a:path w="3230" h="7552" extrusionOk="0">
                  <a:moveTo>
                    <a:pt x="11" y="0"/>
                  </a:moveTo>
                  <a:lnTo>
                    <a:pt x="11" y="3226"/>
                  </a:lnTo>
                  <a:lnTo>
                    <a:pt x="1087" y="3226"/>
                  </a:lnTo>
                  <a:lnTo>
                    <a:pt x="1087" y="5406"/>
                  </a:lnTo>
                  <a:lnTo>
                    <a:pt x="0" y="5406"/>
                  </a:lnTo>
                  <a:lnTo>
                    <a:pt x="0" y="7552"/>
                  </a:lnTo>
                  <a:lnTo>
                    <a:pt x="1076" y="7552"/>
                  </a:lnTo>
                  <a:lnTo>
                    <a:pt x="1076" y="6475"/>
                  </a:lnTo>
                  <a:lnTo>
                    <a:pt x="2153" y="6475"/>
                  </a:lnTo>
                  <a:lnTo>
                    <a:pt x="2153" y="7552"/>
                  </a:lnTo>
                  <a:lnTo>
                    <a:pt x="3229" y="7552"/>
                  </a:lnTo>
                  <a:lnTo>
                    <a:pt x="3229" y="5403"/>
                  </a:lnTo>
                  <a:lnTo>
                    <a:pt x="2153" y="5403"/>
                  </a:lnTo>
                  <a:lnTo>
                    <a:pt x="2153" y="3218"/>
                  </a:lnTo>
                  <a:lnTo>
                    <a:pt x="3229" y="3218"/>
                  </a:lnTo>
                  <a:lnTo>
                    <a:pt x="3229" y="1609"/>
                  </a:lnTo>
                  <a:cubicBezTo>
                    <a:pt x="3229" y="724"/>
                    <a:pt x="2506"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117"/>
          <p:cNvGrpSpPr/>
          <p:nvPr/>
        </p:nvGrpSpPr>
        <p:grpSpPr>
          <a:xfrm>
            <a:off x="3106531" y="2734825"/>
            <a:ext cx="500517" cy="500435"/>
            <a:chOff x="3106531" y="2734825"/>
            <a:chExt cx="500517" cy="500435"/>
          </a:xfrm>
        </p:grpSpPr>
        <p:sp>
          <p:nvSpPr>
            <p:cNvPr id="1888" name="Google Shape;1888;p117"/>
            <p:cNvSpPr/>
            <p:nvPr/>
          </p:nvSpPr>
          <p:spPr>
            <a:xfrm>
              <a:off x="3196078" y="2911735"/>
              <a:ext cx="95005" cy="58679"/>
            </a:xfrm>
            <a:custGeom>
              <a:avLst/>
              <a:gdLst/>
              <a:ahLst/>
              <a:cxnLst/>
              <a:rect l="l" t="t" r="r" b="b"/>
              <a:pathLst>
                <a:path w="3481" h="2150" extrusionOk="0">
                  <a:moveTo>
                    <a:pt x="1" y="1"/>
                  </a:moveTo>
                  <a:cubicBezTo>
                    <a:pt x="75" y="770"/>
                    <a:pt x="294" y="1493"/>
                    <a:pt x="629" y="2150"/>
                  </a:cubicBezTo>
                  <a:lnTo>
                    <a:pt x="3480" y="2150"/>
                  </a:lnTo>
                  <a:cubicBezTo>
                    <a:pt x="3332" y="1472"/>
                    <a:pt x="3240" y="738"/>
                    <a:pt x="3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17"/>
            <p:cNvSpPr/>
            <p:nvPr/>
          </p:nvSpPr>
          <p:spPr>
            <a:xfrm>
              <a:off x="3313299" y="2822843"/>
              <a:ext cx="86790" cy="59661"/>
            </a:xfrm>
            <a:custGeom>
              <a:avLst/>
              <a:gdLst/>
              <a:ahLst/>
              <a:cxnLst/>
              <a:rect l="l" t="t" r="r" b="b"/>
              <a:pathLst>
                <a:path w="3180" h="2186" extrusionOk="0">
                  <a:moveTo>
                    <a:pt x="286" y="1"/>
                  </a:moveTo>
                  <a:cubicBezTo>
                    <a:pt x="134" y="608"/>
                    <a:pt x="36" y="1366"/>
                    <a:pt x="0" y="2185"/>
                  </a:cubicBezTo>
                  <a:lnTo>
                    <a:pt x="3180" y="2185"/>
                  </a:lnTo>
                  <a:cubicBezTo>
                    <a:pt x="3148" y="1366"/>
                    <a:pt x="3046" y="604"/>
                    <a:pt x="2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17"/>
            <p:cNvSpPr/>
            <p:nvPr/>
          </p:nvSpPr>
          <p:spPr>
            <a:xfrm>
              <a:off x="3330903" y="2764191"/>
              <a:ext cx="51747" cy="29421"/>
            </a:xfrm>
            <a:custGeom>
              <a:avLst/>
              <a:gdLst/>
              <a:ahLst/>
              <a:cxnLst/>
              <a:rect l="l" t="t" r="r" b="b"/>
              <a:pathLst>
                <a:path w="1896" h="1078" extrusionOk="0">
                  <a:moveTo>
                    <a:pt x="947" y="1"/>
                  </a:moveTo>
                  <a:cubicBezTo>
                    <a:pt x="650" y="1"/>
                    <a:pt x="301" y="392"/>
                    <a:pt x="1" y="1077"/>
                  </a:cubicBezTo>
                  <a:lnTo>
                    <a:pt x="1896" y="1077"/>
                  </a:lnTo>
                  <a:cubicBezTo>
                    <a:pt x="1589" y="392"/>
                    <a:pt x="1243"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17"/>
            <p:cNvSpPr/>
            <p:nvPr/>
          </p:nvSpPr>
          <p:spPr>
            <a:xfrm>
              <a:off x="3330821" y="2999671"/>
              <a:ext cx="51637" cy="29394"/>
            </a:xfrm>
            <a:custGeom>
              <a:avLst/>
              <a:gdLst/>
              <a:ahLst/>
              <a:cxnLst/>
              <a:rect l="l" t="t" r="r" b="b"/>
              <a:pathLst>
                <a:path w="1892" h="1077" extrusionOk="0">
                  <a:moveTo>
                    <a:pt x="0" y="0"/>
                  </a:moveTo>
                  <a:cubicBezTo>
                    <a:pt x="304" y="682"/>
                    <a:pt x="653" y="1077"/>
                    <a:pt x="950" y="1077"/>
                  </a:cubicBezTo>
                  <a:cubicBezTo>
                    <a:pt x="1246" y="1077"/>
                    <a:pt x="1592" y="685"/>
                    <a:pt x="1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17"/>
            <p:cNvSpPr/>
            <p:nvPr/>
          </p:nvSpPr>
          <p:spPr>
            <a:xfrm>
              <a:off x="3313381" y="2911844"/>
              <a:ext cx="86817" cy="58570"/>
            </a:xfrm>
            <a:custGeom>
              <a:avLst/>
              <a:gdLst/>
              <a:ahLst/>
              <a:cxnLst/>
              <a:rect l="l" t="t" r="r" b="b"/>
              <a:pathLst>
                <a:path w="3181" h="2146" extrusionOk="0">
                  <a:moveTo>
                    <a:pt x="1" y="0"/>
                  </a:moveTo>
                  <a:cubicBezTo>
                    <a:pt x="36" y="815"/>
                    <a:pt x="131" y="1539"/>
                    <a:pt x="287" y="2146"/>
                  </a:cubicBezTo>
                  <a:lnTo>
                    <a:pt x="2898" y="2146"/>
                  </a:lnTo>
                  <a:cubicBezTo>
                    <a:pt x="3043" y="1539"/>
                    <a:pt x="3145" y="812"/>
                    <a:pt x="3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17"/>
            <p:cNvSpPr/>
            <p:nvPr/>
          </p:nvSpPr>
          <p:spPr>
            <a:xfrm>
              <a:off x="3196269" y="2822843"/>
              <a:ext cx="95005" cy="59661"/>
            </a:xfrm>
            <a:custGeom>
              <a:avLst/>
              <a:gdLst/>
              <a:ahLst/>
              <a:cxnLst/>
              <a:rect l="l" t="t" r="r" b="b"/>
              <a:pathLst>
                <a:path w="3481" h="2186" extrusionOk="0">
                  <a:moveTo>
                    <a:pt x="625" y="1"/>
                  </a:moveTo>
                  <a:cubicBezTo>
                    <a:pt x="287" y="654"/>
                    <a:pt x="68" y="1416"/>
                    <a:pt x="1" y="2185"/>
                  </a:cubicBezTo>
                  <a:lnTo>
                    <a:pt x="3205" y="2185"/>
                  </a:lnTo>
                  <a:cubicBezTo>
                    <a:pt x="3237" y="1448"/>
                    <a:pt x="3328" y="678"/>
                    <a:pt x="34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17"/>
            <p:cNvSpPr/>
            <p:nvPr/>
          </p:nvSpPr>
          <p:spPr>
            <a:xfrm>
              <a:off x="3232486" y="2999671"/>
              <a:ext cx="124263" cy="58679"/>
            </a:xfrm>
            <a:custGeom>
              <a:avLst/>
              <a:gdLst/>
              <a:ahLst/>
              <a:cxnLst/>
              <a:rect l="l" t="t" r="r" b="b"/>
              <a:pathLst>
                <a:path w="4553" h="2150" extrusionOk="0">
                  <a:moveTo>
                    <a:pt x="1" y="0"/>
                  </a:moveTo>
                  <a:cubicBezTo>
                    <a:pt x="1084" y="1310"/>
                    <a:pt x="2721" y="2149"/>
                    <a:pt x="4553" y="2149"/>
                  </a:cubicBezTo>
                  <a:cubicBezTo>
                    <a:pt x="3614" y="2149"/>
                    <a:pt x="2908" y="1264"/>
                    <a:pt x="2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17"/>
            <p:cNvSpPr/>
            <p:nvPr/>
          </p:nvSpPr>
          <p:spPr>
            <a:xfrm>
              <a:off x="3356831" y="2999671"/>
              <a:ext cx="124263" cy="58679"/>
            </a:xfrm>
            <a:custGeom>
              <a:avLst/>
              <a:gdLst/>
              <a:ahLst/>
              <a:cxnLst/>
              <a:rect l="l" t="t" r="r" b="b"/>
              <a:pathLst>
                <a:path w="4553" h="2150" extrusionOk="0">
                  <a:moveTo>
                    <a:pt x="2096" y="0"/>
                  </a:moveTo>
                  <a:cubicBezTo>
                    <a:pt x="1645" y="1264"/>
                    <a:pt x="939" y="2149"/>
                    <a:pt x="0" y="2149"/>
                  </a:cubicBezTo>
                  <a:cubicBezTo>
                    <a:pt x="1828" y="2149"/>
                    <a:pt x="3469" y="1310"/>
                    <a:pt x="4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17"/>
            <p:cNvSpPr/>
            <p:nvPr/>
          </p:nvSpPr>
          <p:spPr>
            <a:xfrm>
              <a:off x="3232486" y="2734825"/>
              <a:ext cx="124263" cy="58679"/>
            </a:xfrm>
            <a:custGeom>
              <a:avLst/>
              <a:gdLst/>
              <a:ahLst/>
              <a:cxnLst/>
              <a:rect l="l" t="t" r="r" b="b"/>
              <a:pathLst>
                <a:path w="4553" h="2150" extrusionOk="0">
                  <a:moveTo>
                    <a:pt x="4553" y="0"/>
                  </a:moveTo>
                  <a:cubicBezTo>
                    <a:pt x="2721" y="0"/>
                    <a:pt x="1084" y="840"/>
                    <a:pt x="1" y="2149"/>
                  </a:cubicBezTo>
                  <a:lnTo>
                    <a:pt x="2457" y="2149"/>
                  </a:lnTo>
                  <a:cubicBezTo>
                    <a:pt x="2905" y="886"/>
                    <a:pt x="3611" y="0"/>
                    <a:pt x="4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17"/>
            <p:cNvSpPr/>
            <p:nvPr/>
          </p:nvSpPr>
          <p:spPr>
            <a:xfrm>
              <a:off x="3422224" y="2911844"/>
              <a:ext cx="94978" cy="58570"/>
            </a:xfrm>
            <a:custGeom>
              <a:avLst/>
              <a:gdLst/>
              <a:ahLst/>
              <a:cxnLst/>
              <a:rect l="l" t="t" r="r" b="b"/>
              <a:pathLst>
                <a:path w="3480" h="2146" extrusionOk="0">
                  <a:moveTo>
                    <a:pt x="272" y="0"/>
                  </a:moveTo>
                  <a:cubicBezTo>
                    <a:pt x="244" y="734"/>
                    <a:pt x="148" y="1468"/>
                    <a:pt x="0" y="2146"/>
                  </a:cubicBezTo>
                  <a:lnTo>
                    <a:pt x="2855" y="2146"/>
                  </a:lnTo>
                  <a:cubicBezTo>
                    <a:pt x="3194" y="1489"/>
                    <a:pt x="3413" y="766"/>
                    <a:pt x="3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17"/>
            <p:cNvSpPr/>
            <p:nvPr/>
          </p:nvSpPr>
          <p:spPr>
            <a:xfrm>
              <a:off x="3422306" y="2822843"/>
              <a:ext cx="95005" cy="59661"/>
            </a:xfrm>
            <a:custGeom>
              <a:avLst/>
              <a:gdLst/>
              <a:ahLst/>
              <a:cxnLst/>
              <a:rect l="l" t="t" r="r" b="b"/>
              <a:pathLst>
                <a:path w="3481" h="2186" extrusionOk="0">
                  <a:moveTo>
                    <a:pt x="1" y="1"/>
                  </a:moveTo>
                  <a:cubicBezTo>
                    <a:pt x="152" y="678"/>
                    <a:pt x="244" y="1448"/>
                    <a:pt x="276" y="2185"/>
                  </a:cubicBezTo>
                  <a:lnTo>
                    <a:pt x="3480" y="2185"/>
                  </a:lnTo>
                  <a:cubicBezTo>
                    <a:pt x="3410" y="1416"/>
                    <a:pt x="3191" y="654"/>
                    <a:pt x="28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17"/>
            <p:cNvSpPr/>
            <p:nvPr/>
          </p:nvSpPr>
          <p:spPr>
            <a:xfrm>
              <a:off x="3356831" y="2734825"/>
              <a:ext cx="124263" cy="58679"/>
            </a:xfrm>
            <a:custGeom>
              <a:avLst/>
              <a:gdLst/>
              <a:ahLst/>
              <a:cxnLst/>
              <a:rect l="l" t="t" r="r" b="b"/>
              <a:pathLst>
                <a:path w="4553" h="2150" extrusionOk="0">
                  <a:moveTo>
                    <a:pt x="0" y="0"/>
                  </a:moveTo>
                  <a:cubicBezTo>
                    <a:pt x="939" y="0"/>
                    <a:pt x="1645" y="886"/>
                    <a:pt x="2096" y="2149"/>
                  </a:cubicBezTo>
                  <a:lnTo>
                    <a:pt x="4552" y="2149"/>
                  </a:lnTo>
                  <a:cubicBezTo>
                    <a:pt x="3469" y="837"/>
                    <a:pt x="1832"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17"/>
            <p:cNvSpPr/>
            <p:nvPr/>
          </p:nvSpPr>
          <p:spPr>
            <a:xfrm>
              <a:off x="3430029" y="3205866"/>
              <a:ext cx="29394" cy="29394"/>
            </a:xfrm>
            <a:custGeom>
              <a:avLst/>
              <a:gdLst/>
              <a:ahLst/>
              <a:cxnLst/>
              <a:rect l="l" t="t" r="r" b="b"/>
              <a:pathLst>
                <a:path w="1077" h="1077" extrusionOk="0">
                  <a:moveTo>
                    <a:pt x="0" y="0"/>
                  </a:moveTo>
                  <a:lnTo>
                    <a:pt x="0" y="1077"/>
                  </a:lnTo>
                  <a:lnTo>
                    <a:pt x="1076" y="1077"/>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17"/>
            <p:cNvSpPr/>
            <p:nvPr/>
          </p:nvSpPr>
          <p:spPr>
            <a:xfrm>
              <a:off x="3254157" y="3205866"/>
              <a:ext cx="29394" cy="29394"/>
            </a:xfrm>
            <a:custGeom>
              <a:avLst/>
              <a:gdLst/>
              <a:ahLst/>
              <a:cxnLst/>
              <a:rect l="l" t="t" r="r" b="b"/>
              <a:pathLst>
                <a:path w="1077"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17"/>
            <p:cNvSpPr/>
            <p:nvPr/>
          </p:nvSpPr>
          <p:spPr>
            <a:xfrm>
              <a:off x="3106531" y="3057367"/>
              <a:ext cx="177019" cy="119159"/>
            </a:xfrm>
            <a:custGeom>
              <a:avLst/>
              <a:gdLst/>
              <a:ahLst/>
              <a:cxnLst/>
              <a:rect l="l" t="t" r="r" b="b"/>
              <a:pathLst>
                <a:path w="6486" h="4366" extrusionOk="0">
                  <a:moveTo>
                    <a:pt x="5410" y="0"/>
                  </a:moveTo>
                  <a:lnTo>
                    <a:pt x="5410" y="1108"/>
                  </a:lnTo>
                  <a:lnTo>
                    <a:pt x="3261" y="1108"/>
                  </a:lnTo>
                  <a:lnTo>
                    <a:pt x="3261" y="28"/>
                  </a:lnTo>
                  <a:lnTo>
                    <a:pt x="0" y="28"/>
                  </a:lnTo>
                  <a:lnTo>
                    <a:pt x="0" y="3254"/>
                  </a:lnTo>
                  <a:lnTo>
                    <a:pt x="3261" y="3254"/>
                  </a:lnTo>
                  <a:lnTo>
                    <a:pt x="3261" y="2184"/>
                  </a:lnTo>
                  <a:lnTo>
                    <a:pt x="5410" y="2184"/>
                  </a:lnTo>
                  <a:lnTo>
                    <a:pt x="5410" y="4365"/>
                  </a:lnTo>
                  <a:lnTo>
                    <a:pt x="6486" y="4365"/>
                  </a:lnTo>
                  <a:lnTo>
                    <a:pt x="6486" y="568"/>
                  </a:lnTo>
                  <a:cubicBezTo>
                    <a:pt x="6112" y="409"/>
                    <a:pt x="5752" y="215"/>
                    <a:pt x="5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17"/>
            <p:cNvSpPr/>
            <p:nvPr/>
          </p:nvSpPr>
          <p:spPr>
            <a:xfrm>
              <a:off x="3430029" y="3057449"/>
              <a:ext cx="177019" cy="119268"/>
            </a:xfrm>
            <a:custGeom>
              <a:avLst/>
              <a:gdLst/>
              <a:ahLst/>
              <a:cxnLst/>
              <a:rect l="l" t="t" r="r" b="b"/>
              <a:pathLst>
                <a:path w="6486" h="4370" extrusionOk="0">
                  <a:moveTo>
                    <a:pt x="1076" y="1"/>
                  </a:moveTo>
                  <a:cubicBezTo>
                    <a:pt x="738" y="216"/>
                    <a:pt x="381" y="410"/>
                    <a:pt x="0" y="569"/>
                  </a:cubicBezTo>
                  <a:lnTo>
                    <a:pt x="0" y="4369"/>
                  </a:lnTo>
                  <a:lnTo>
                    <a:pt x="1076" y="4369"/>
                  </a:lnTo>
                  <a:lnTo>
                    <a:pt x="1076" y="2185"/>
                  </a:lnTo>
                  <a:lnTo>
                    <a:pt x="3225" y="2185"/>
                  </a:lnTo>
                  <a:lnTo>
                    <a:pt x="3225" y="3261"/>
                  </a:lnTo>
                  <a:lnTo>
                    <a:pt x="6486" y="3261"/>
                  </a:lnTo>
                  <a:lnTo>
                    <a:pt x="6486" y="36"/>
                  </a:lnTo>
                  <a:lnTo>
                    <a:pt x="3225" y="36"/>
                  </a:lnTo>
                  <a:lnTo>
                    <a:pt x="3225" y="1109"/>
                  </a:lnTo>
                  <a:lnTo>
                    <a:pt x="1076" y="1109"/>
                  </a:lnTo>
                  <a:lnTo>
                    <a:pt x="1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17"/>
            <p:cNvSpPr/>
            <p:nvPr/>
          </p:nvSpPr>
          <p:spPr>
            <a:xfrm>
              <a:off x="3312617" y="3086925"/>
              <a:ext cx="88046" cy="148335"/>
            </a:xfrm>
            <a:custGeom>
              <a:avLst/>
              <a:gdLst/>
              <a:ahLst/>
              <a:cxnLst/>
              <a:rect l="l" t="t" r="r" b="b"/>
              <a:pathLst>
                <a:path w="3226" h="5435" extrusionOk="0">
                  <a:moveTo>
                    <a:pt x="1077" y="0"/>
                  </a:moveTo>
                  <a:lnTo>
                    <a:pt x="1077" y="2178"/>
                  </a:lnTo>
                  <a:lnTo>
                    <a:pt x="1" y="2178"/>
                  </a:lnTo>
                  <a:lnTo>
                    <a:pt x="1" y="5435"/>
                  </a:lnTo>
                  <a:lnTo>
                    <a:pt x="3226" y="5435"/>
                  </a:lnTo>
                  <a:lnTo>
                    <a:pt x="3226" y="2178"/>
                  </a:lnTo>
                  <a:lnTo>
                    <a:pt x="2150" y="2178"/>
                  </a:lnTo>
                  <a:lnTo>
                    <a:pt x="2150" y="0"/>
                  </a:lnTo>
                  <a:cubicBezTo>
                    <a:pt x="1977" y="15"/>
                    <a:pt x="1797" y="29"/>
                    <a:pt x="1617" y="29"/>
                  </a:cubicBezTo>
                  <a:cubicBezTo>
                    <a:pt x="1437" y="29"/>
                    <a:pt x="1260" y="15"/>
                    <a:pt x="1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117"/>
          <p:cNvGrpSpPr/>
          <p:nvPr/>
        </p:nvGrpSpPr>
        <p:grpSpPr>
          <a:xfrm>
            <a:off x="3902108" y="2734934"/>
            <a:ext cx="500353" cy="500326"/>
            <a:chOff x="3902108" y="2734934"/>
            <a:chExt cx="500353" cy="500326"/>
          </a:xfrm>
        </p:grpSpPr>
        <p:sp>
          <p:nvSpPr>
            <p:cNvPr id="1906" name="Google Shape;1906;p117"/>
            <p:cNvSpPr/>
            <p:nvPr/>
          </p:nvSpPr>
          <p:spPr>
            <a:xfrm>
              <a:off x="4108112" y="2999671"/>
              <a:ext cx="88073" cy="235589"/>
            </a:xfrm>
            <a:custGeom>
              <a:avLst/>
              <a:gdLst/>
              <a:ahLst/>
              <a:cxnLst/>
              <a:rect l="l" t="t" r="r" b="b"/>
              <a:pathLst>
                <a:path w="3227" h="8632" extrusionOk="0">
                  <a:moveTo>
                    <a:pt x="541" y="0"/>
                  </a:moveTo>
                  <a:lnTo>
                    <a:pt x="541" y="4334"/>
                  </a:lnTo>
                  <a:lnTo>
                    <a:pt x="1077" y="4334"/>
                  </a:lnTo>
                  <a:lnTo>
                    <a:pt x="1077" y="5410"/>
                  </a:lnTo>
                  <a:lnTo>
                    <a:pt x="1" y="5410"/>
                  </a:lnTo>
                  <a:lnTo>
                    <a:pt x="1" y="8632"/>
                  </a:lnTo>
                  <a:lnTo>
                    <a:pt x="3226" y="8632"/>
                  </a:lnTo>
                  <a:lnTo>
                    <a:pt x="3226" y="5410"/>
                  </a:lnTo>
                  <a:lnTo>
                    <a:pt x="2150" y="5410"/>
                  </a:lnTo>
                  <a:lnTo>
                    <a:pt x="2150" y="4334"/>
                  </a:lnTo>
                  <a:lnTo>
                    <a:pt x="2686" y="4334"/>
                  </a:lnTo>
                  <a:lnTo>
                    <a:pt x="26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17"/>
            <p:cNvSpPr/>
            <p:nvPr/>
          </p:nvSpPr>
          <p:spPr>
            <a:xfrm>
              <a:off x="4137506" y="2882477"/>
              <a:ext cx="29394" cy="29394"/>
            </a:xfrm>
            <a:custGeom>
              <a:avLst/>
              <a:gdLst/>
              <a:ahLst/>
              <a:cxnLst/>
              <a:rect l="l" t="t" r="r" b="b"/>
              <a:pathLst>
                <a:path w="1077" h="1077" extrusionOk="0">
                  <a:moveTo>
                    <a:pt x="540" y="0"/>
                  </a:moveTo>
                  <a:cubicBezTo>
                    <a:pt x="244" y="0"/>
                    <a:pt x="0" y="240"/>
                    <a:pt x="0" y="536"/>
                  </a:cubicBezTo>
                  <a:cubicBezTo>
                    <a:pt x="0" y="833"/>
                    <a:pt x="240" y="1076"/>
                    <a:pt x="540" y="1076"/>
                  </a:cubicBezTo>
                  <a:cubicBezTo>
                    <a:pt x="833" y="1076"/>
                    <a:pt x="1076" y="833"/>
                    <a:pt x="1076" y="536"/>
                  </a:cubicBezTo>
                  <a:cubicBezTo>
                    <a:pt x="1076" y="240"/>
                    <a:pt x="833" y="0"/>
                    <a:pt x="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17"/>
            <p:cNvSpPr/>
            <p:nvPr/>
          </p:nvSpPr>
          <p:spPr>
            <a:xfrm>
              <a:off x="3902108" y="2734934"/>
              <a:ext cx="500353" cy="500326"/>
            </a:xfrm>
            <a:custGeom>
              <a:avLst/>
              <a:gdLst/>
              <a:ahLst/>
              <a:cxnLst/>
              <a:rect l="l" t="t" r="r" b="b"/>
              <a:pathLst>
                <a:path w="18333" h="18332" extrusionOk="0">
                  <a:moveTo>
                    <a:pt x="9165" y="4326"/>
                  </a:moveTo>
                  <a:cubicBezTo>
                    <a:pt x="10051" y="4326"/>
                    <a:pt x="10774" y="5053"/>
                    <a:pt x="10774" y="5939"/>
                  </a:cubicBezTo>
                  <a:cubicBezTo>
                    <a:pt x="10774" y="6825"/>
                    <a:pt x="10051" y="7548"/>
                    <a:pt x="9165" y="7548"/>
                  </a:cubicBezTo>
                  <a:cubicBezTo>
                    <a:pt x="8279" y="7548"/>
                    <a:pt x="7556" y="6825"/>
                    <a:pt x="7556" y="5939"/>
                  </a:cubicBezTo>
                  <a:cubicBezTo>
                    <a:pt x="7549" y="5053"/>
                    <a:pt x="8272" y="4326"/>
                    <a:pt x="9165" y="4326"/>
                  </a:cubicBezTo>
                  <a:close/>
                  <a:moveTo>
                    <a:pt x="9169" y="0"/>
                  </a:moveTo>
                  <a:lnTo>
                    <a:pt x="2185" y="7559"/>
                  </a:lnTo>
                  <a:lnTo>
                    <a:pt x="4334" y="7559"/>
                  </a:lnTo>
                  <a:lnTo>
                    <a:pt x="4334" y="14037"/>
                  </a:lnTo>
                  <a:lnTo>
                    <a:pt x="5410" y="14037"/>
                  </a:lnTo>
                  <a:lnTo>
                    <a:pt x="5410" y="16186"/>
                  </a:lnTo>
                  <a:lnTo>
                    <a:pt x="3261" y="16186"/>
                  </a:lnTo>
                  <a:lnTo>
                    <a:pt x="3261" y="15110"/>
                  </a:lnTo>
                  <a:lnTo>
                    <a:pt x="1" y="15110"/>
                  </a:lnTo>
                  <a:lnTo>
                    <a:pt x="1" y="18332"/>
                  </a:lnTo>
                  <a:lnTo>
                    <a:pt x="3261" y="18332"/>
                  </a:lnTo>
                  <a:lnTo>
                    <a:pt x="3261" y="17255"/>
                  </a:lnTo>
                  <a:lnTo>
                    <a:pt x="6480" y="17255"/>
                  </a:lnTo>
                  <a:lnTo>
                    <a:pt x="6480" y="14034"/>
                  </a:lnTo>
                  <a:lnTo>
                    <a:pt x="7016" y="14034"/>
                  </a:lnTo>
                  <a:lnTo>
                    <a:pt x="7016" y="8624"/>
                  </a:lnTo>
                  <a:lnTo>
                    <a:pt x="11311" y="8624"/>
                  </a:lnTo>
                  <a:lnTo>
                    <a:pt x="11311" y="14034"/>
                  </a:lnTo>
                  <a:lnTo>
                    <a:pt x="11850" y="14034"/>
                  </a:lnTo>
                  <a:lnTo>
                    <a:pt x="11850" y="17255"/>
                  </a:lnTo>
                  <a:lnTo>
                    <a:pt x="15076" y="17255"/>
                  </a:lnTo>
                  <a:lnTo>
                    <a:pt x="15076" y="18332"/>
                  </a:lnTo>
                  <a:lnTo>
                    <a:pt x="18333" y="18332"/>
                  </a:lnTo>
                  <a:lnTo>
                    <a:pt x="18333" y="15110"/>
                  </a:lnTo>
                  <a:lnTo>
                    <a:pt x="15076" y="15110"/>
                  </a:lnTo>
                  <a:lnTo>
                    <a:pt x="15076" y="16186"/>
                  </a:lnTo>
                  <a:lnTo>
                    <a:pt x="12927" y="16186"/>
                  </a:lnTo>
                  <a:lnTo>
                    <a:pt x="12927" y="14037"/>
                  </a:lnTo>
                  <a:lnTo>
                    <a:pt x="14003" y="14037"/>
                  </a:lnTo>
                  <a:lnTo>
                    <a:pt x="14003" y="7559"/>
                  </a:lnTo>
                  <a:lnTo>
                    <a:pt x="16152" y="7559"/>
                  </a:lnTo>
                  <a:lnTo>
                    <a:pt x="14003" y="5240"/>
                  </a:lnTo>
                  <a:lnTo>
                    <a:pt x="14003" y="0"/>
                  </a:lnTo>
                  <a:lnTo>
                    <a:pt x="10778" y="0"/>
                  </a:lnTo>
                  <a:lnTo>
                    <a:pt x="10778" y="1736"/>
                  </a:lnTo>
                  <a:lnTo>
                    <a:pt x="91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117"/>
          <p:cNvGrpSpPr/>
          <p:nvPr/>
        </p:nvGrpSpPr>
        <p:grpSpPr>
          <a:xfrm>
            <a:off x="4697439" y="2734715"/>
            <a:ext cx="500326" cy="500463"/>
            <a:chOff x="4697439" y="2734715"/>
            <a:chExt cx="500326" cy="500463"/>
          </a:xfrm>
        </p:grpSpPr>
        <p:sp>
          <p:nvSpPr>
            <p:cNvPr id="1910" name="Google Shape;1910;p117"/>
            <p:cNvSpPr/>
            <p:nvPr/>
          </p:nvSpPr>
          <p:spPr>
            <a:xfrm>
              <a:off x="4844982"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17"/>
            <p:cNvSpPr/>
            <p:nvPr/>
          </p:nvSpPr>
          <p:spPr>
            <a:xfrm>
              <a:off x="5020937"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17"/>
            <p:cNvSpPr/>
            <p:nvPr/>
          </p:nvSpPr>
          <p:spPr>
            <a:xfrm>
              <a:off x="4727761" y="2734715"/>
              <a:ext cx="439982" cy="412608"/>
            </a:xfrm>
            <a:custGeom>
              <a:avLst/>
              <a:gdLst/>
              <a:ahLst/>
              <a:cxnLst/>
              <a:rect l="l" t="t" r="r" b="b"/>
              <a:pathLst>
                <a:path w="16121" h="15118" extrusionOk="0">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17"/>
            <p:cNvSpPr/>
            <p:nvPr/>
          </p:nvSpPr>
          <p:spPr>
            <a:xfrm>
              <a:off x="4697439" y="3176499"/>
              <a:ext cx="500326" cy="58679"/>
            </a:xfrm>
            <a:custGeom>
              <a:avLst/>
              <a:gdLst/>
              <a:ahLst/>
              <a:cxnLst/>
              <a:rect l="l" t="t" r="r" b="b"/>
              <a:pathLst>
                <a:path w="18332" h="2150" extrusionOk="0">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17"/>
            <p:cNvSpPr/>
            <p:nvPr/>
          </p:nvSpPr>
          <p:spPr>
            <a:xfrm>
              <a:off x="4884365" y="2985042"/>
              <a:ext cx="126473" cy="87855"/>
            </a:xfrm>
            <a:custGeom>
              <a:avLst/>
              <a:gdLst/>
              <a:ahLst/>
              <a:cxnLst/>
              <a:rect l="l" t="t" r="r" b="b"/>
              <a:pathLst>
                <a:path w="4634" h="3219" extrusionOk="0">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117"/>
          <p:cNvGrpSpPr/>
          <p:nvPr/>
        </p:nvGrpSpPr>
        <p:grpSpPr>
          <a:xfrm>
            <a:off x="5449702" y="2102075"/>
            <a:ext cx="547542" cy="547651"/>
            <a:chOff x="5449702" y="2102075"/>
            <a:chExt cx="547542" cy="547651"/>
          </a:xfrm>
        </p:grpSpPr>
        <p:sp>
          <p:nvSpPr>
            <p:cNvPr id="1916" name="Google Shape;1916;p117"/>
            <p:cNvSpPr/>
            <p:nvPr/>
          </p:nvSpPr>
          <p:spPr>
            <a:xfrm>
              <a:off x="5449702" y="2279586"/>
              <a:ext cx="161517" cy="192630"/>
            </a:xfrm>
            <a:custGeom>
              <a:avLst/>
              <a:gdLst/>
              <a:ahLst/>
              <a:cxnLst/>
              <a:rect l="l" t="t" r="r" b="b"/>
              <a:pathLst>
                <a:path w="5918" h="7058" extrusionOk="0">
                  <a:moveTo>
                    <a:pt x="2978" y="0"/>
                  </a:moveTo>
                  <a:lnTo>
                    <a:pt x="0" y="1765"/>
                  </a:lnTo>
                  <a:lnTo>
                    <a:pt x="0" y="5293"/>
                  </a:lnTo>
                  <a:lnTo>
                    <a:pt x="2978" y="7058"/>
                  </a:lnTo>
                  <a:lnTo>
                    <a:pt x="5918" y="5293"/>
                  </a:lnTo>
                  <a:lnTo>
                    <a:pt x="5918" y="1765"/>
                  </a:lnTo>
                  <a:lnTo>
                    <a:pt x="2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17"/>
            <p:cNvSpPr/>
            <p:nvPr/>
          </p:nvSpPr>
          <p:spPr>
            <a:xfrm>
              <a:off x="5643260" y="2279668"/>
              <a:ext cx="160398" cy="192658"/>
            </a:xfrm>
            <a:custGeom>
              <a:avLst/>
              <a:gdLst/>
              <a:ahLst/>
              <a:cxnLst/>
              <a:rect l="l" t="t" r="r" b="b"/>
              <a:pathLst>
                <a:path w="5877" h="7059" extrusionOk="0">
                  <a:moveTo>
                    <a:pt x="2940" y="1"/>
                  </a:moveTo>
                  <a:lnTo>
                    <a:pt x="1" y="1765"/>
                  </a:lnTo>
                  <a:lnTo>
                    <a:pt x="1" y="5294"/>
                  </a:lnTo>
                  <a:lnTo>
                    <a:pt x="2940" y="7058"/>
                  </a:lnTo>
                  <a:lnTo>
                    <a:pt x="5876" y="5294"/>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17"/>
            <p:cNvSpPr/>
            <p:nvPr/>
          </p:nvSpPr>
          <p:spPr>
            <a:xfrm>
              <a:off x="5835781" y="2279668"/>
              <a:ext cx="161462" cy="192658"/>
            </a:xfrm>
            <a:custGeom>
              <a:avLst/>
              <a:gdLst/>
              <a:ahLst/>
              <a:cxnLst/>
              <a:rect l="l" t="t" r="r" b="b"/>
              <a:pathLst>
                <a:path w="5916" h="7059" extrusionOk="0">
                  <a:moveTo>
                    <a:pt x="2940" y="1"/>
                  </a:moveTo>
                  <a:lnTo>
                    <a:pt x="1" y="1765"/>
                  </a:lnTo>
                  <a:lnTo>
                    <a:pt x="1" y="5294"/>
                  </a:lnTo>
                  <a:lnTo>
                    <a:pt x="2940" y="7058"/>
                  </a:lnTo>
                  <a:lnTo>
                    <a:pt x="5915" y="5294"/>
                  </a:lnTo>
                  <a:lnTo>
                    <a:pt x="5915"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17"/>
            <p:cNvSpPr/>
            <p:nvPr/>
          </p:nvSpPr>
          <p:spPr>
            <a:xfrm>
              <a:off x="5739575" y="2102075"/>
              <a:ext cx="160398" cy="197953"/>
            </a:xfrm>
            <a:custGeom>
              <a:avLst/>
              <a:gdLst/>
              <a:ahLst/>
              <a:cxnLst/>
              <a:rect l="l" t="t" r="r" b="b"/>
              <a:pathLst>
                <a:path w="5877" h="7253" extrusionOk="0">
                  <a:moveTo>
                    <a:pt x="2940" y="1"/>
                  </a:moveTo>
                  <a:lnTo>
                    <a:pt x="1" y="1765"/>
                  </a:lnTo>
                  <a:lnTo>
                    <a:pt x="1"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17"/>
            <p:cNvSpPr/>
            <p:nvPr/>
          </p:nvSpPr>
          <p:spPr>
            <a:xfrm>
              <a:off x="5546972" y="2451774"/>
              <a:ext cx="160371" cy="197953"/>
            </a:xfrm>
            <a:custGeom>
              <a:avLst/>
              <a:gdLst/>
              <a:ahLst/>
              <a:cxnLst/>
              <a:rect l="l" t="t" r="r" b="b"/>
              <a:pathLst>
                <a:path w="5876" h="7253" extrusionOk="0">
                  <a:moveTo>
                    <a:pt x="2940" y="1"/>
                  </a:moveTo>
                  <a:lnTo>
                    <a:pt x="0" y="1765"/>
                  </a:lnTo>
                  <a:lnTo>
                    <a:pt x="0" y="5488"/>
                  </a:lnTo>
                  <a:lnTo>
                    <a:pt x="2940" y="7252"/>
                  </a:lnTo>
                  <a:lnTo>
                    <a:pt x="5876" y="5488"/>
                  </a:lnTo>
                  <a:lnTo>
                    <a:pt x="5876" y="1765"/>
                  </a:lnTo>
                  <a:lnTo>
                    <a:pt x="29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117"/>
          <p:cNvGrpSpPr/>
          <p:nvPr/>
        </p:nvGrpSpPr>
        <p:grpSpPr>
          <a:xfrm>
            <a:off x="5492851" y="2809087"/>
            <a:ext cx="500517" cy="351937"/>
            <a:chOff x="5492851" y="2809087"/>
            <a:chExt cx="500517" cy="351937"/>
          </a:xfrm>
        </p:grpSpPr>
        <p:sp>
          <p:nvSpPr>
            <p:cNvPr id="1922" name="Google Shape;1922;p117"/>
            <p:cNvSpPr/>
            <p:nvPr/>
          </p:nvSpPr>
          <p:spPr>
            <a:xfrm>
              <a:off x="5492851" y="3014300"/>
              <a:ext cx="146588" cy="146724"/>
            </a:xfrm>
            <a:custGeom>
              <a:avLst/>
              <a:gdLst/>
              <a:ahLst/>
              <a:cxnLst/>
              <a:rect l="l" t="t" r="r" b="b"/>
              <a:pathLst>
                <a:path w="5371" h="5376" extrusionOk="0">
                  <a:moveTo>
                    <a:pt x="3225" y="2150"/>
                  </a:moveTo>
                  <a:lnTo>
                    <a:pt x="3225" y="3226"/>
                  </a:lnTo>
                  <a:lnTo>
                    <a:pt x="2149" y="3226"/>
                  </a:lnTo>
                  <a:lnTo>
                    <a:pt x="2149" y="2150"/>
                  </a:lnTo>
                  <a:close/>
                  <a:moveTo>
                    <a:pt x="2685" y="1"/>
                  </a:moveTo>
                  <a:cubicBezTo>
                    <a:pt x="1203" y="1"/>
                    <a:pt x="0" y="1208"/>
                    <a:pt x="0" y="2690"/>
                  </a:cubicBezTo>
                  <a:cubicBezTo>
                    <a:pt x="0" y="4168"/>
                    <a:pt x="1203" y="5375"/>
                    <a:pt x="2685" y="5375"/>
                  </a:cubicBezTo>
                  <a:cubicBezTo>
                    <a:pt x="4167" y="5375"/>
                    <a:pt x="5371" y="4172"/>
                    <a:pt x="5371" y="2690"/>
                  </a:cubicBezTo>
                  <a:cubicBezTo>
                    <a:pt x="5371" y="1208"/>
                    <a:pt x="4167" y="1"/>
                    <a:pt x="2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17"/>
            <p:cNvSpPr/>
            <p:nvPr/>
          </p:nvSpPr>
          <p:spPr>
            <a:xfrm>
              <a:off x="5492851" y="2809087"/>
              <a:ext cx="146588" cy="146697"/>
            </a:xfrm>
            <a:custGeom>
              <a:avLst/>
              <a:gdLst/>
              <a:ahLst/>
              <a:cxnLst/>
              <a:rect l="l" t="t" r="r" b="b"/>
              <a:pathLst>
                <a:path w="5371" h="5375" extrusionOk="0">
                  <a:moveTo>
                    <a:pt x="3225" y="2149"/>
                  </a:moveTo>
                  <a:lnTo>
                    <a:pt x="3225" y="3225"/>
                  </a:lnTo>
                  <a:lnTo>
                    <a:pt x="2149" y="3225"/>
                  </a:lnTo>
                  <a:lnTo>
                    <a:pt x="2149" y="2149"/>
                  </a:lnTo>
                  <a:close/>
                  <a:moveTo>
                    <a:pt x="2685" y="0"/>
                  </a:moveTo>
                  <a:cubicBezTo>
                    <a:pt x="1203" y="0"/>
                    <a:pt x="0" y="1203"/>
                    <a:pt x="0" y="2689"/>
                  </a:cubicBezTo>
                  <a:cubicBezTo>
                    <a:pt x="0" y="4171"/>
                    <a:pt x="1203" y="5374"/>
                    <a:pt x="2685" y="5374"/>
                  </a:cubicBezTo>
                  <a:cubicBezTo>
                    <a:pt x="4167" y="5374"/>
                    <a:pt x="5371" y="4171"/>
                    <a:pt x="5371" y="2689"/>
                  </a:cubicBezTo>
                  <a:cubicBezTo>
                    <a:pt x="5371" y="1203"/>
                    <a:pt x="4167" y="0"/>
                    <a:pt x="2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17"/>
            <p:cNvSpPr/>
            <p:nvPr/>
          </p:nvSpPr>
          <p:spPr>
            <a:xfrm>
              <a:off x="5663975" y="2809087"/>
              <a:ext cx="329202" cy="307996"/>
            </a:xfrm>
            <a:custGeom>
              <a:avLst/>
              <a:gdLst/>
              <a:ahLst/>
              <a:cxnLst/>
              <a:rect l="l" t="t" r="r" b="b"/>
              <a:pathLst>
                <a:path w="12062" h="11285" extrusionOk="0">
                  <a:moveTo>
                    <a:pt x="9376" y="0"/>
                  </a:moveTo>
                  <a:lnTo>
                    <a:pt x="9376" y="1609"/>
                  </a:lnTo>
                  <a:lnTo>
                    <a:pt x="5498" y="1609"/>
                  </a:lnTo>
                  <a:lnTo>
                    <a:pt x="1200" y="9132"/>
                  </a:lnTo>
                  <a:lnTo>
                    <a:pt x="1" y="9132"/>
                  </a:lnTo>
                  <a:cubicBezTo>
                    <a:pt x="103" y="9475"/>
                    <a:pt x="177" y="9828"/>
                    <a:pt x="177" y="10209"/>
                  </a:cubicBezTo>
                  <a:cubicBezTo>
                    <a:pt x="177" y="10583"/>
                    <a:pt x="106" y="10939"/>
                    <a:pt x="1" y="11285"/>
                  </a:cubicBezTo>
                  <a:lnTo>
                    <a:pt x="2446" y="11285"/>
                  </a:lnTo>
                  <a:lnTo>
                    <a:pt x="6741" y="3765"/>
                  </a:lnTo>
                  <a:lnTo>
                    <a:pt x="9376" y="3765"/>
                  </a:lnTo>
                  <a:lnTo>
                    <a:pt x="9376" y="5374"/>
                  </a:lnTo>
                  <a:lnTo>
                    <a:pt x="12062" y="2689"/>
                  </a:lnTo>
                  <a:lnTo>
                    <a:pt x="9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17"/>
            <p:cNvSpPr/>
            <p:nvPr/>
          </p:nvSpPr>
          <p:spPr>
            <a:xfrm>
              <a:off x="5789384" y="3014300"/>
              <a:ext cx="203984" cy="146724"/>
            </a:xfrm>
            <a:custGeom>
              <a:avLst/>
              <a:gdLst/>
              <a:ahLst/>
              <a:cxnLst/>
              <a:rect l="l" t="t" r="r" b="b"/>
              <a:pathLst>
                <a:path w="7474" h="5376" extrusionOk="0">
                  <a:moveTo>
                    <a:pt x="4789" y="1"/>
                  </a:moveTo>
                  <a:lnTo>
                    <a:pt x="4789" y="1613"/>
                  </a:lnTo>
                  <a:lnTo>
                    <a:pt x="2153" y="1613"/>
                  </a:lnTo>
                  <a:lnTo>
                    <a:pt x="1235" y="11"/>
                  </a:lnTo>
                  <a:lnTo>
                    <a:pt x="0" y="2178"/>
                  </a:lnTo>
                  <a:lnTo>
                    <a:pt x="907" y="3766"/>
                  </a:lnTo>
                  <a:lnTo>
                    <a:pt x="4789" y="3766"/>
                  </a:lnTo>
                  <a:lnTo>
                    <a:pt x="4789" y="5375"/>
                  </a:lnTo>
                  <a:lnTo>
                    <a:pt x="7474" y="2690"/>
                  </a:lnTo>
                  <a:lnTo>
                    <a:pt x="47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17"/>
            <p:cNvSpPr/>
            <p:nvPr/>
          </p:nvSpPr>
          <p:spPr>
            <a:xfrm>
              <a:off x="5663975" y="2853083"/>
              <a:ext cx="91512" cy="102401"/>
            </a:xfrm>
            <a:custGeom>
              <a:avLst/>
              <a:gdLst/>
              <a:ahLst/>
              <a:cxnLst/>
              <a:rect l="l" t="t" r="r" b="b"/>
              <a:pathLst>
                <a:path w="3353" h="3752" extrusionOk="0">
                  <a:moveTo>
                    <a:pt x="1" y="1"/>
                  </a:moveTo>
                  <a:cubicBezTo>
                    <a:pt x="103" y="343"/>
                    <a:pt x="177" y="696"/>
                    <a:pt x="177" y="1077"/>
                  </a:cubicBezTo>
                  <a:cubicBezTo>
                    <a:pt x="177" y="1455"/>
                    <a:pt x="106" y="1807"/>
                    <a:pt x="1" y="2153"/>
                  </a:cubicBezTo>
                  <a:lnTo>
                    <a:pt x="1200" y="2153"/>
                  </a:lnTo>
                  <a:lnTo>
                    <a:pt x="2118" y="3752"/>
                  </a:lnTo>
                  <a:lnTo>
                    <a:pt x="3353" y="1589"/>
                  </a:lnTo>
                  <a:lnTo>
                    <a:pt x="24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117"/>
          <p:cNvGrpSpPr/>
          <p:nvPr/>
        </p:nvGrpSpPr>
        <p:grpSpPr>
          <a:xfrm>
            <a:off x="6296533" y="2747734"/>
            <a:ext cx="482804" cy="514982"/>
            <a:chOff x="6296533" y="2747734"/>
            <a:chExt cx="482804" cy="514982"/>
          </a:xfrm>
        </p:grpSpPr>
        <p:sp>
          <p:nvSpPr>
            <p:cNvPr id="1928" name="Google Shape;1928;p117"/>
            <p:cNvSpPr/>
            <p:nvPr/>
          </p:nvSpPr>
          <p:spPr>
            <a:xfrm>
              <a:off x="6356823" y="3080566"/>
              <a:ext cx="362226" cy="182150"/>
            </a:xfrm>
            <a:custGeom>
              <a:avLst/>
              <a:gdLst/>
              <a:ahLst/>
              <a:cxnLst/>
              <a:rect l="l" t="t" r="r" b="b"/>
              <a:pathLst>
                <a:path w="13272" h="6674" extrusionOk="0">
                  <a:moveTo>
                    <a:pt x="4425" y="1"/>
                  </a:moveTo>
                  <a:lnTo>
                    <a:pt x="4425" y="1109"/>
                  </a:lnTo>
                  <a:lnTo>
                    <a:pt x="1108" y="1109"/>
                  </a:lnTo>
                  <a:lnTo>
                    <a:pt x="1108" y="3318"/>
                  </a:lnTo>
                  <a:lnTo>
                    <a:pt x="0" y="3318"/>
                  </a:lnTo>
                  <a:lnTo>
                    <a:pt x="0" y="6673"/>
                  </a:lnTo>
                  <a:lnTo>
                    <a:pt x="3317" y="6673"/>
                  </a:lnTo>
                  <a:lnTo>
                    <a:pt x="3317" y="3318"/>
                  </a:lnTo>
                  <a:lnTo>
                    <a:pt x="2209" y="3318"/>
                  </a:lnTo>
                  <a:lnTo>
                    <a:pt x="2209" y="2210"/>
                  </a:lnTo>
                  <a:lnTo>
                    <a:pt x="6084" y="2210"/>
                  </a:lnTo>
                  <a:lnTo>
                    <a:pt x="6084" y="3318"/>
                  </a:lnTo>
                  <a:lnTo>
                    <a:pt x="4976" y="3318"/>
                  </a:lnTo>
                  <a:lnTo>
                    <a:pt x="4976" y="6673"/>
                  </a:lnTo>
                  <a:lnTo>
                    <a:pt x="8293" y="6673"/>
                  </a:lnTo>
                  <a:lnTo>
                    <a:pt x="8293" y="3318"/>
                  </a:lnTo>
                  <a:lnTo>
                    <a:pt x="7192" y="3318"/>
                  </a:lnTo>
                  <a:lnTo>
                    <a:pt x="7192" y="2210"/>
                  </a:lnTo>
                  <a:lnTo>
                    <a:pt x="11063" y="2210"/>
                  </a:lnTo>
                  <a:lnTo>
                    <a:pt x="11063" y="3318"/>
                  </a:lnTo>
                  <a:lnTo>
                    <a:pt x="9955" y="3318"/>
                  </a:lnTo>
                  <a:lnTo>
                    <a:pt x="9955" y="6673"/>
                  </a:lnTo>
                  <a:lnTo>
                    <a:pt x="13272" y="6673"/>
                  </a:lnTo>
                  <a:lnTo>
                    <a:pt x="13272" y="3318"/>
                  </a:lnTo>
                  <a:lnTo>
                    <a:pt x="12164" y="3318"/>
                  </a:lnTo>
                  <a:lnTo>
                    <a:pt x="12164" y="1109"/>
                  </a:lnTo>
                  <a:lnTo>
                    <a:pt x="8847" y="1109"/>
                  </a:lnTo>
                  <a:lnTo>
                    <a:pt x="8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17"/>
            <p:cNvSpPr/>
            <p:nvPr/>
          </p:nvSpPr>
          <p:spPr>
            <a:xfrm>
              <a:off x="6719021" y="2869267"/>
              <a:ext cx="60316" cy="30267"/>
            </a:xfrm>
            <a:custGeom>
              <a:avLst/>
              <a:gdLst/>
              <a:ahLst/>
              <a:cxnLst/>
              <a:rect l="l" t="t" r="r" b="b"/>
              <a:pathLst>
                <a:path w="2210" h="1109" extrusionOk="0">
                  <a:moveTo>
                    <a:pt x="1" y="1"/>
                  </a:moveTo>
                  <a:lnTo>
                    <a:pt x="1" y="1109"/>
                  </a:lnTo>
                  <a:lnTo>
                    <a:pt x="2210" y="1109"/>
                  </a:lnTo>
                  <a:lnTo>
                    <a:pt x="22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17"/>
            <p:cNvSpPr/>
            <p:nvPr/>
          </p:nvSpPr>
          <p:spPr>
            <a:xfrm>
              <a:off x="6710752" y="2781331"/>
              <a:ext cx="62036" cy="55404"/>
            </a:xfrm>
            <a:custGeom>
              <a:avLst/>
              <a:gdLst/>
              <a:ahLst/>
              <a:cxnLst/>
              <a:rect l="l" t="t" r="r" b="b"/>
              <a:pathLst>
                <a:path w="2273" h="2030" extrusionOk="0">
                  <a:moveTo>
                    <a:pt x="1659" y="1"/>
                  </a:moveTo>
                  <a:lnTo>
                    <a:pt x="0" y="1105"/>
                  </a:lnTo>
                  <a:lnTo>
                    <a:pt x="614" y="2030"/>
                  </a:lnTo>
                  <a:lnTo>
                    <a:pt x="2273" y="922"/>
                  </a:lnTo>
                  <a:lnTo>
                    <a:pt x="16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17"/>
            <p:cNvSpPr/>
            <p:nvPr/>
          </p:nvSpPr>
          <p:spPr>
            <a:xfrm>
              <a:off x="6710752" y="2932259"/>
              <a:ext cx="62036" cy="55404"/>
            </a:xfrm>
            <a:custGeom>
              <a:avLst/>
              <a:gdLst/>
              <a:ahLst/>
              <a:cxnLst/>
              <a:rect l="l" t="t" r="r" b="b"/>
              <a:pathLst>
                <a:path w="2273" h="2030" extrusionOk="0">
                  <a:moveTo>
                    <a:pt x="614" y="0"/>
                  </a:moveTo>
                  <a:lnTo>
                    <a:pt x="0" y="921"/>
                  </a:lnTo>
                  <a:lnTo>
                    <a:pt x="1659" y="2029"/>
                  </a:lnTo>
                  <a:lnTo>
                    <a:pt x="2273" y="1108"/>
                  </a:lnTo>
                  <a:lnTo>
                    <a:pt x="6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17"/>
            <p:cNvSpPr/>
            <p:nvPr/>
          </p:nvSpPr>
          <p:spPr>
            <a:xfrm>
              <a:off x="6296533" y="2869267"/>
              <a:ext cx="60316" cy="30267"/>
            </a:xfrm>
            <a:custGeom>
              <a:avLst/>
              <a:gdLst/>
              <a:ahLst/>
              <a:cxnLst/>
              <a:rect l="l" t="t" r="r" b="b"/>
              <a:pathLst>
                <a:path w="2210" h="1109" extrusionOk="0">
                  <a:moveTo>
                    <a:pt x="0" y="1"/>
                  </a:moveTo>
                  <a:lnTo>
                    <a:pt x="0" y="1109"/>
                  </a:lnTo>
                  <a:lnTo>
                    <a:pt x="2209" y="1109"/>
                  </a:lnTo>
                  <a:lnTo>
                    <a:pt x="22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17"/>
            <p:cNvSpPr/>
            <p:nvPr/>
          </p:nvSpPr>
          <p:spPr>
            <a:xfrm>
              <a:off x="6303275" y="2781140"/>
              <a:ext cx="62036" cy="55404"/>
            </a:xfrm>
            <a:custGeom>
              <a:avLst/>
              <a:gdLst/>
              <a:ahLst/>
              <a:cxnLst/>
              <a:rect l="l" t="t" r="r" b="b"/>
              <a:pathLst>
                <a:path w="2273" h="2030" extrusionOk="0">
                  <a:moveTo>
                    <a:pt x="611" y="1"/>
                  </a:moveTo>
                  <a:lnTo>
                    <a:pt x="0" y="925"/>
                  </a:lnTo>
                  <a:lnTo>
                    <a:pt x="1659" y="2030"/>
                  </a:lnTo>
                  <a:lnTo>
                    <a:pt x="2273" y="1109"/>
                  </a:lnTo>
                  <a:lnTo>
                    <a:pt x="6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17"/>
            <p:cNvSpPr/>
            <p:nvPr/>
          </p:nvSpPr>
          <p:spPr>
            <a:xfrm>
              <a:off x="6303275" y="2932259"/>
              <a:ext cx="62036" cy="55404"/>
            </a:xfrm>
            <a:custGeom>
              <a:avLst/>
              <a:gdLst/>
              <a:ahLst/>
              <a:cxnLst/>
              <a:rect l="l" t="t" r="r" b="b"/>
              <a:pathLst>
                <a:path w="2273" h="2030" extrusionOk="0">
                  <a:moveTo>
                    <a:pt x="1659" y="0"/>
                  </a:moveTo>
                  <a:lnTo>
                    <a:pt x="0" y="1108"/>
                  </a:lnTo>
                  <a:lnTo>
                    <a:pt x="611" y="2029"/>
                  </a:lnTo>
                  <a:lnTo>
                    <a:pt x="2273" y="921"/>
                  </a:lnTo>
                  <a:lnTo>
                    <a:pt x="1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17"/>
            <p:cNvSpPr/>
            <p:nvPr/>
          </p:nvSpPr>
          <p:spPr>
            <a:xfrm>
              <a:off x="6507723" y="2869267"/>
              <a:ext cx="60426" cy="60316"/>
            </a:xfrm>
            <a:custGeom>
              <a:avLst/>
              <a:gdLst/>
              <a:ahLst/>
              <a:cxnLst/>
              <a:rect l="l" t="t" r="r" b="b"/>
              <a:pathLst>
                <a:path w="2214" h="2210" extrusionOk="0">
                  <a:moveTo>
                    <a:pt x="1" y="1"/>
                  </a:moveTo>
                  <a:lnTo>
                    <a:pt x="1" y="2210"/>
                  </a:lnTo>
                  <a:lnTo>
                    <a:pt x="2213" y="2210"/>
                  </a:lnTo>
                  <a:lnTo>
                    <a:pt x="2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17"/>
            <p:cNvSpPr/>
            <p:nvPr/>
          </p:nvSpPr>
          <p:spPr>
            <a:xfrm>
              <a:off x="6386490" y="2747734"/>
              <a:ext cx="302428" cy="302810"/>
            </a:xfrm>
            <a:custGeom>
              <a:avLst/>
              <a:gdLst/>
              <a:ahLst/>
              <a:cxnLst/>
              <a:rect l="l" t="t" r="r" b="b"/>
              <a:pathLst>
                <a:path w="11081" h="11095" extrusionOk="0">
                  <a:moveTo>
                    <a:pt x="7216" y="2245"/>
                  </a:moveTo>
                  <a:lnTo>
                    <a:pt x="7216" y="3353"/>
                  </a:lnTo>
                  <a:lnTo>
                    <a:pt x="7767" y="3353"/>
                  </a:lnTo>
                  <a:lnTo>
                    <a:pt x="7767" y="3903"/>
                  </a:lnTo>
                  <a:lnTo>
                    <a:pt x="8875" y="3903"/>
                  </a:lnTo>
                  <a:lnTo>
                    <a:pt x="8875" y="5011"/>
                  </a:lnTo>
                  <a:lnTo>
                    <a:pt x="7767" y="5011"/>
                  </a:lnTo>
                  <a:lnTo>
                    <a:pt x="7767" y="6116"/>
                  </a:lnTo>
                  <a:lnTo>
                    <a:pt x="8875" y="6116"/>
                  </a:lnTo>
                  <a:lnTo>
                    <a:pt x="8875" y="7224"/>
                  </a:lnTo>
                  <a:lnTo>
                    <a:pt x="7767" y="7224"/>
                  </a:lnTo>
                  <a:lnTo>
                    <a:pt x="7767" y="7774"/>
                  </a:lnTo>
                  <a:lnTo>
                    <a:pt x="7216" y="7774"/>
                  </a:lnTo>
                  <a:lnTo>
                    <a:pt x="7216" y="8882"/>
                  </a:lnTo>
                  <a:lnTo>
                    <a:pt x="6105" y="8882"/>
                  </a:lnTo>
                  <a:lnTo>
                    <a:pt x="6105" y="7774"/>
                  </a:lnTo>
                  <a:lnTo>
                    <a:pt x="5000" y="7774"/>
                  </a:lnTo>
                  <a:lnTo>
                    <a:pt x="5000" y="8882"/>
                  </a:lnTo>
                  <a:lnTo>
                    <a:pt x="3892" y="8882"/>
                  </a:lnTo>
                  <a:lnTo>
                    <a:pt x="3892" y="7774"/>
                  </a:lnTo>
                  <a:lnTo>
                    <a:pt x="3342" y="7774"/>
                  </a:lnTo>
                  <a:lnTo>
                    <a:pt x="3342" y="7224"/>
                  </a:lnTo>
                  <a:lnTo>
                    <a:pt x="2234" y="7224"/>
                  </a:lnTo>
                  <a:lnTo>
                    <a:pt x="2234" y="7220"/>
                  </a:lnTo>
                  <a:lnTo>
                    <a:pt x="2234" y="6112"/>
                  </a:lnTo>
                  <a:lnTo>
                    <a:pt x="3342" y="6112"/>
                  </a:lnTo>
                  <a:lnTo>
                    <a:pt x="3342" y="5008"/>
                  </a:lnTo>
                  <a:lnTo>
                    <a:pt x="2234" y="5008"/>
                  </a:lnTo>
                  <a:lnTo>
                    <a:pt x="2234" y="3900"/>
                  </a:lnTo>
                  <a:lnTo>
                    <a:pt x="3342" y="3900"/>
                  </a:lnTo>
                  <a:lnTo>
                    <a:pt x="3342" y="3349"/>
                  </a:lnTo>
                  <a:lnTo>
                    <a:pt x="3892" y="3349"/>
                  </a:lnTo>
                  <a:lnTo>
                    <a:pt x="3892" y="2245"/>
                  </a:lnTo>
                  <a:lnTo>
                    <a:pt x="5000" y="2245"/>
                  </a:lnTo>
                  <a:lnTo>
                    <a:pt x="5000" y="3353"/>
                  </a:lnTo>
                  <a:lnTo>
                    <a:pt x="6108" y="3353"/>
                  </a:lnTo>
                  <a:lnTo>
                    <a:pt x="6108" y="2245"/>
                  </a:lnTo>
                  <a:close/>
                  <a:moveTo>
                    <a:pt x="5541" y="0"/>
                  </a:moveTo>
                  <a:cubicBezTo>
                    <a:pt x="2418" y="0"/>
                    <a:pt x="0" y="2557"/>
                    <a:pt x="21" y="5590"/>
                  </a:cubicBezTo>
                  <a:cubicBezTo>
                    <a:pt x="35" y="7640"/>
                    <a:pt x="1186" y="9535"/>
                    <a:pt x="3060" y="10484"/>
                  </a:cubicBezTo>
                  <a:cubicBezTo>
                    <a:pt x="3229" y="10569"/>
                    <a:pt x="3338" y="10752"/>
                    <a:pt x="3338" y="10957"/>
                  </a:cubicBezTo>
                  <a:lnTo>
                    <a:pt x="3338" y="11095"/>
                  </a:lnTo>
                  <a:lnTo>
                    <a:pt x="7763" y="11095"/>
                  </a:lnTo>
                  <a:lnTo>
                    <a:pt x="7763" y="10957"/>
                  </a:lnTo>
                  <a:cubicBezTo>
                    <a:pt x="7763" y="10752"/>
                    <a:pt x="7873" y="10569"/>
                    <a:pt x="8046" y="10481"/>
                  </a:cubicBezTo>
                  <a:cubicBezTo>
                    <a:pt x="9919" y="9531"/>
                    <a:pt x="11080" y="7647"/>
                    <a:pt x="11080" y="5565"/>
                  </a:cubicBezTo>
                  <a:cubicBezTo>
                    <a:pt x="11080" y="2495"/>
                    <a:pt x="8596" y="4"/>
                    <a:pt x="5547" y="0"/>
                  </a:cubicBezTo>
                  <a:cubicBezTo>
                    <a:pt x="5545" y="0"/>
                    <a:pt x="5543" y="0"/>
                    <a:pt x="55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7" name="Google Shape;1937;p117"/>
          <p:cNvGrpSpPr/>
          <p:nvPr/>
        </p:nvGrpSpPr>
        <p:grpSpPr>
          <a:xfrm>
            <a:off x="7114080" y="2734934"/>
            <a:ext cx="439764" cy="500244"/>
            <a:chOff x="7114080" y="2734934"/>
            <a:chExt cx="439764" cy="500244"/>
          </a:xfrm>
        </p:grpSpPr>
        <p:sp>
          <p:nvSpPr>
            <p:cNvPr id="1938" name="Google Shape;1938;p117"/>
            <p:cNvSpPr/>
            <p:nvPr/>
          </p:nvSpPr>
          <p:spPr>
            <a:xfrm>
              <a:off x="7231383" y="2734934"/>
              <a:ext cx="205376" cy="235480"/>
            </a:xfrm>
            <a:custGeom>
              <a:avLst/>
              <a:gdLst/>
              <a:ahLst/>
              <a:cxnLst/>
              <a:rect l="l" t="t" r="r" b="b"/>
              <a:pathLst>
                <a:path w="7525" h="8628" extrusionOk="0">
                  <a:moveTo>
                    <a:pt x="3223" y="1641"/>
                  </a:moveTo>
                  <a:lnTo>
                    <a:pt x="3223" y="2717"/>
                  </a:lnTo>
                  <a:lnTo>
                    <a:pt x="2146" y="2717"/>
                  </a:lnTo>
                  <a:lnTo>
                    <a:pt x="2146" y="1641"/>
                  </a:lnTo>
                  <a:close/>
                  <a:moveTo>
                    <a:pt x="5372" y="1641"/>
                  </a:moveTo>
                  <a:lnTo>
                    <a:pt x="5372" y="2717"/>
                  </a:lnTo>
                  <a:lnTo>
                    <a:pt x="4295" y="2717"/>
                  </a:lnTo>
                  <a:lnTo>
                    <a:pt x="4295" y="1641"/>
                  </a:lnTo>
                  <a:close/>
                  <a:moveTo>
                    <a:pt x="3223" y="3790"/>
                  </a:moveTo>
                  <a:lnTo>
                    <a:pt x="3223" y="4866"/>
                  </a:lnTo>
                  <a:lnTo>
                    <a:pt x="2146" y="4866"/>
                  </a:lnTo>
                  <a:lnTo>
                    <a:pt x="2146" y="3790"/>
                  </a:lnTo>
                  <a:close/>
                  <a:moveTo>
                    <a:pt x="5372" y="3790"/>
                  </a:moveTo>
                  <a:lnTo>
                    <a:pt x="5372" y="4866"/>
                  </a:lnTo>
                  <a:lnTo>
                    <a:pt x="4295" y="4866"/>
                  </a:lnTo>
                  <a:lnTo>
                    <a:pt x="4295" y="3790"/>
                  </a:lnTo>
                  <a:close/>
                  <a:moveTo>
                    <a:pt x="3223" y="5939"/>
                  </a:moveTo>
                  <a:lnTo>
                    <a:pt x="3223" y="7015"/>
                  </a:lnTo>
                  <a:lnTo>
                    <a:pt x="2146" y="7015"/>
                  </a:lnTo>
                  <a:lnTo>
                    <a:pt x="2146" y="5939"/>
                  </a:lnTo>
                  <a:close/>
                  <a:moveTo>
                    <a:pt x="5372" y="5939"/>
                  </a:moveTo>
                  <a:lnTo>
                    <a:pt x="5372" y="7015"/>
                  </a:lnTo>
                  <a:lnTo>
                    <a:pt x="4295" y="7015"/>
                  </a:lnTo>
                  <a:lnTo>
                    <a:pt x="4295" y="5939"/>
                  </a:lnTo>
                  <a:close/>
                  <a:moveTo>
                    <a:pt x="1613" y="0"/>
                  </a:moveTo>
                  <a:cubicBezTo>
                    <a:pt x="721" y="0"/>
                    <a:pt x="1" y="755"/>
                    <a:pt x="1" y="1648"/>
                  </a:cubicBezTo>
                  <a:lnTo>
                    <a:pt x="1" y="8628"/>
                  </a:lnTo>
                  <a:lnTo>
                    <a:pt x="7524" y="8628"/>
                  </a:lnTo>
                  <a:lnTo>
                    <a:pt x="7524" y="1648"/>
                  </a:lnTo>
                  <a:lnTo>
                    <a:pt x="7517" y="1648"/>
                  </a:lnTo>
                  <a:cubicBezTo>
                    <a:pt x="7517" y="755"/>
                    <a:pt x="6801" y="0"/>
                    <a:pt x="5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17"/>
            <p:cNvSpPr/>
            <p:nvPr/>
          </p:nvSpPr>
          <p:spPr>
            <a:xfrm>
              <a:off x="7231192" y="2999671"/>
              <a:ext cx="205267" cy="87964"/>
            </a:xfrm>
            <a:custGeom>
              <a:avLst/>
              <a:gdLst/>
              <a:ahLst/>
              <a:cxnLst/>
              <a:rect l="l" t="t" r="r" b="b"/>
              <a:pathLst>
                <a:path w="7521" h="3223" extrusionOk="0">
                  <a:moveTo>
                    <a:pt x="1" y="0"/>
                  </a:moveTo>
                  <a:lnTo>
                    <a:pt x="1" y="1610"/>
                  </a:lnTo>
                  <a:lnTo>
                    <a:pt x="4" y="1610"/>
                  </a:lnTo>
                  <a:cubicBezTo>
                    <a:pt x="4" y="2502"/>
                    <a:pt x="724" y="3222"/>
                    <a:pt x="1613" y="3222"/>
                  </a:cubicBezTo>
                  <a:lnTo>
                    <a:pt x="5911" y="3222"/>
                  </a:lnTo>
                  <a:cubicBezTo>
                    <a:pt x="6801" y="3222"/>
                    <a:pt x="7520" y="2502"/>
                    <a:pt x="7520" y="1610"/>
                  </a:cubicBezTo>
                  <a:lnTo>
                    <a:pt x="7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17"/>
            <p:cNvSpPr/>
            <p:nvPr/>
          </p:nvSpPr>
          <p:spPr>
            <a:xfrm>
              <a:off x="7172841" y="2970304"/>
              <a:ext cx="322270" cy="264874"/>
            </a:xfrm>
            <a:custGeom>
              <a:avLst/>
              <a:gdLst/>
              <a:ahLst/>
              <a:cxnLst/>
              <a:rect l="l" t="t" r="r" b="b"/>
              <a:pathLst>
                <a:path w="11808" h="9705" extrusionOk="0">
                  <a:moveTo>
                    <a:pt x="0" y="0"/>
                  </a:moveTo>
                  <a:lnTo>
                    <a:pt x="0" y="2686"/>
                  </a:lnTo>
                  <a:cubicBezTo>
                    <a:pt x="0" y="4760"/>
                    <a:pt x="1684" y="6444"/>
                    <a:pt x="3758" y="6444"/>
                  </a:cubicBezTo>
                  <a:lnTo>
                    <a:pt x="4295" y="6444"/>
                  </a:lnTo>
                  <a:lnTo>
                    <a:pt x="4295" y="8628"/>
                  </a:lnTo>
                  <a:lnTo>
                    <a:pt x="1066" y="8628"/>
                  </a:lnTo>
                  <a:lnTo>
                    <a:pt x="1066" y="9704"/>
                  </a:lnTo>
                  <a:lnTo>
                    <a:pt x="10735" y="9704"/>
                  </a:lnTo>
                  <a:lnTo>
                    <a:pt x="10735" y="8628"/>
                  </a:lnTo>
                  <a:lnTo>
                    <a:pt x="7509" y="8628"/>
                  </a:lnTo>
                  <a:lnTo>
                    <a:pt x="7509" y="6444"/>
                  </a:lnTo>
                  <a:lnTo>
                    <a:pt x="8049" y="6444"/>
                  </a:lnTo>
                  <a:cubicBezTo>
                    <a:pt x="10121" y="6444"/>
                    <a:pt x="11807" y="4760"/>
                    <a:pt x="11807" y="2686"/>
                  </a:cubicBezTo>
                  <a:lnTo>
                    <a:pt x="11807" y="0"/>
                  </a:lnTo>
                  <a:lnTo>
                    <a:pt x="9658" y="0"/>
                  </a:lnTo>
                  <a:lnTo>
                    <a:pt x="9658" y="1076"/>
                  </a:lnTo>
                  <a:lnTo>
                    <a:pt x="10738" y="1076"/>
                  </a:lnTo>
                  <a:lnTo>
                    <a:pt x="10738" y="2686"/>
                  </a:lnTo>
                  <a:cubicBezTo>
                    <a:pt x="10738" y="4168"/>
                    <a:pt x="9535" y="5374"/>
                    <a:pt x="8053" y="5374"/>
                  </a:cubicBezTo>
                  <a:lnTo>
                    <a:pt x="3758" y="5374"/>
                  </a:lnTo>
                  <a:cubicBezTo>
                    <a:pt x="2276" y="5374"/>
                    <a:pt x="1070" y="4168"/>
                    <a:pt x="1070" y="2686"/>
                  </a:cubicBezTo>
                  <a:lnTo>
                    <a:pt x="1070" y="1076"/>
                  </a:lnTo>
                  <a:lnTo>
                    <a:pt x="2146" y="1076"/>
                  </a:lnTo>
                  <a:lnTo>
                    <a:pt x="2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17"/>
            <p:cNvSpPr/>
            <p:nvPr/>
          </p:nvSpPr>
          <p:spPr>
            <a:xfrm>
              <a:off x="7172650" y="2823825"/>
              <a:ext cx="29394" cy="88046"/>
            </a:xfrm>
            <a:custGeom>
              <a:avLst/>
              <a:gdLst/>
              <a:ahLst/>
              <a:cxnLst/>
              <a:rect l="l" t="t" r="r" b="b"/>
              <a:pathLst>
                <a:path w="1077" h="3226" extrusionOk="0">
                  <a:moveTo>
                    <a:pt x="0" y="0"/>
                  </a:moveTo>
                  <a:lnTo>
                    <a:pt x="0"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17"/>
            <p:cNvSpPr/>
            <p:nvPr/>
          </p:nvSpPr>
          <p:spPr>
            <a:xfrm>
              <a:off x="7465799" y="2823825"/>
              <a:ext cx="29394" cy="88046"/>
            </a:xfrm>
            <a:custGeom>
              <a:avLst/>
              <a:gdLst/>
              <a:ahLst/>
              <a:cxnLst/>
              <a:rect l="l" t="t" r="r" b="b"/>
              <a:pathLst>
                <a:path w="1077" h="3226" extrusionOk="0">
                  <a:moveTo>
                    <a:pt x="1" y="0"/>
                  </a:moveTo>
                  <a:lnTo>
                    <a:pt x="1" y="3225"/>
                  </a:lnTo>
                  <a:lnTo>
                    <a:pt x="1077" y="322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17"/>
            <p:cNvSpPr/>
            <p:nvPr/>
          </p:nvSpPr>
          <p:spPr>
            <a:xfrm>
              <a:off x="7524450" y="2794431"/>
              <a:ext cx="29394" cy="146615"/>
            </a:xfrm>
            <a:custGeom>
              <a:avLst/>
              <a:gdLst/>
              <a:ahLst/>
              <a:cxnLst/>
              <a:rect l="l" t="t" r="r" b="b"/>
              <a:pathLst>
                <a:path w="1077" h="5372" extrusionOk="0">
                  <a:moveTo>
                    <a:pt x="1" y="1"/>
                  </a:moveTo>
                  <a:lnTo>
                    <a:pt x="1" y="5371"/>
                  </a:lnTo>
                  <a:lnTo>
                    <a:pt x="1077" y="5371"/>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17"/>
            <p:cNvSpPr/>
            <p:nvPr/>
          </p:nvSpPr>
          <p:spPr>
            <a:xfrm>
              <a:off x="7114080" y="2794431"/>
              <a:ext cx="29312" cy="146615"/>
            </a:xfrm>
            <a:custGeom>
              <a:avLst/>
              <a:gdLst/>
              <a:ahLst/>
              <a:cxnLst/>
              <a:rect l="l" t="t" r="r" b="b"/>
              <a:pathLst>
                <a:path w="1074" h="5372" extrusionOk="0">
                  <a:moveTo>
                    <a:pt x="1" y="1"/>
                  </a:moveTo>
                  <a:lnTo>
                    <a:pt x="1" y="5371"/>
                  </a:lnTo>
                  <a:lnTo>
                    <a:pt x="1074" y="5371"/>
                  </a:lnTo>
                  <a:lnTo>
                    <a:pt x="10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5" name="Google Shape;1945;p117"/>
          <p:cNvGrpSpPr/>
          <p:nvPr/>
        </p:nvGrpSpPr>
        <p:grpSpPr>
          <a:xfrm>
            <a:off x="7879062" y="2734715"/>
            <a:ext cx="500626" cy="500463"/>
            <a:chOff x="7879062" y="2734715"/>
            <a:chExt cx="500626" cy="500463"/>
          </a:xfrm>
        </p:grpSpPr>
        <p:sp>
          <p:nvSpPr>
            <p:cNvPr id="1946" name="Google Shape;1946;p117"/>
            <p:cNvSpPr/>
            <p:nvPr/>
          </p:nvSpPr>
          <p:spPr>
            <a:xfrm>
              <a:off x="8085448" y="3116019"/>
              <a:ext cx="87964" cy="119159"/>
            </a:xfrm>
            <a:custGeom>
              <a:avLst/>
              <a:gdLst/>
              <a:ahLst/>
              <a:cxnLst/>
              <a:rect l="l" t="t" r="r" b="b"/>
              <a:pathLst>
                <a:path w="3223" h="4366" extrusionOk="0">
                  <a:moveTo>
                    <a:pt x="1" y="0"/>
                  </a:moveTo>
                  <a:lnTo>
                    <a:pt x="1" y="4365"/>
                  </a:lnTo>
                  <a:lnTo>
                    <a:pt x="3222" y="4365"/>
                  </a:lnTo>
                  <a:lnTo>
                    <a:pt x="3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17"/>
            <p:cNvSpPr/>
            <p:nvPr/>
          </p:nvSpPr>
          <p:spPr>
            <a:xfrm>
              <a:off x="7879253" y="2734715"/>
              <a:ext cx="94132" cy="146615"/>
            </a:xfrm>
            <a:custGeom>
              <a:avLst/>
              <a:gdLst/>
              <a:ahLst/>
              <a:cxnLst/>
              <a:rect l="l" t="t" r="r" b="b"/>
              <a:pathLst>
                <a:path w="3449" h="5372" extrusionOk="0">
                  <a:moveTo>
                    <a:pt x="1" y="1"/>
                  </a:moveTo>
                  <a:lnTo>
                    <a:pt x="1" y="3223"/>
                  </a:lnTo>
                  <a:lnTo>
                    <a:pt x="1073" y="3223"/>
                  </a:lnTo>
                  <a:lnTo>
                    <a:pt x="1073" y="5372"/>
                  </a:lnTo>
                  <a:lnTo>
                    <a:pt x="3254" y="5372"/>
                  </a:lnTo>
                  <a:cubicBezTo>
                    <a:pt x="3275" y="5008"/>
                    <a:pt x="3349" y="4641"/>
                    <a:pt x="3448" y="4295"/>
                  </a:cubicBezTo>
                  <a:lnTo>
                    <a:pt x="2146" y="4295"/>
                  </a:lnTo>
                  <a:lnTo>
                    <a:pt x="2146" y="3223"/>
                  </a:lnTo>
                  <a:lnTo>
                    <a:pt x="3222" y="3223"/>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17"/>
            <p:cNvSpPr/>
            <p:nvPr/>
          </p:nvSpPr>
          <p:spPr>
            <a:xfrm>
              <a:off x="7879062" y="2910670"/>
              <a:ext cx="94405" cy="176091"/>
            </a:xfrm>
            <a:custGeom>
              <a:avLst/>
              <a:gdLst/>
              <a:ahLst/>
              <a:cxnLst/>
              <a:rect l="l" t="t" r="r" b="b"/>
              <a:pathLst>
                <a:path w="3459" h="6452" extrusionOk="0">
                  <a:moveTo>
                    <a:pt x="1077" y="1"/>
                  </a:moveTo>
                  <a:lnTo>
                    <a:pt x="1077" y="3226"/>
                  </a:lnTo>
                  <a:lnTo>
                    <a:pt x="1" y="3226"/>
                  </a:lnTo>
                  <a:lnTo>
                    <a:pt x="1" y="6451"/>
                  </a:lnTo>
                  <a:lnTo>
                    <a:pt x="3226" y="6451"/>
                  </a:lnTo>
                  <a:lnTo>
                    <a:pt x="3226" y="3226"/>
                  </a:lnTo>
                  <a:lnTo>
                    <a:pt x="2150" y="3226"/>
                  </a:lnTo>
                  <a:lnTo>
                    <a:pt x="2150" y="1077"/>
                  </a:lnTo>
                  <a:lnTo>
                    <a:pt x="3459" y="1077"/>
                  </a:lnTo>
                  <a:cubicBezTo>
                    <a:pt x="3353" y="735"/>
                    <a:pt x="3279" y="368"/>
                    <a:pt x="3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17"/>
            <p:cNvSpPr/>
            <p:nvPr/>
          </p:nvSpPr>
          <p:spPr>
            <a:xfrm>
              <a:off x="8285393" y="2734825"/>
              <a:ext cx="94296" cy="146806"/>
            </a:xfrm>
            <a:custGeom>
              <a:avLst/>
              <a:gdLst/>
              <a:ahLst/>
              <a:cxnLst/>
              <a:rect l="l" t="t" r="r" b="b"/>
              <a:pathLst>
                <a:path w="3455" h="5379" extrusionOk="0">
                  <a:moveTo>
                    <a:pt x="230" y="0"/>
                  </a:moveTo>
                  <a:lnTo>
                    <a:pt x="230" y="3226"/>
                  </a:lnTo>
                  <a:lnTo>
                    <a:pt x="1306" y="3226"/>
                  </a:lnTo>
                  <a:lnTo>
                    <a:pt x="1306" y="4302"/>
                  </a:lnTo>
                  <a:lnTo>
                    <a:pt x="0" y="4302"/>
                  </a:lnTo>
                  <a:cubicBezTo>
                    <a:pt x="99" y="4644"/>
                    <a:pt x="173" y="5011"/>
                    <a:pt x="194" y="5378"/>
                  </a:cubicBezTo>
                  <a:lnTo>
                    <a:pt x="2379" y="5378"/>
                  </a:lnTo>
                  <a:lnTo>
                    <a:pt x="2379" y="5375"/>
                  </a:lnTo>
                  <a:lnTo>
                    <a:pt x="2379" y="3226"/>
                  </a:lnTo>
                  <a:lnTo>
                    <a:pt x="3455" y="3226"/>
                  </a:lnTo>
                  <a:lnTo>
                    <a:pt x="3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17"/>
            <p:cNvSpPr/>
            <p:nvPr/>
          </p:nvSpPr>
          <p:spPr>
            <a:xfrm>
              <a:off x="8285201" y="2910670"/>
              <a:ext cx="94405" cy="176091"/>
            </a:xfrm>
            <a:custGeom>
              <a:avLst/>
              <a:gdLst/>
              <a:ahLst/>
              <a:cxnLst/>
              <a:rect l="l" t="t" r="r" b="b"/>
              <a:pathLst>
                <a:path w="3459" h="6452" extrusionOk="0">
                  <a:moveTo>
                    <a:pt x="201" y="1"/>
                  </a:moveTo>
                  <a:cubicBezTo>
                    <a:pt x="180" y="368"/>
                    <a:pt x="106" y="735"/>
                    <a:pt x="0" y="1077"/>
                  </a:cubicBezTo>
                  <a:lnTo>
                    <a:pt x="1309" y="1077"/>
                  </a:lnTo>
                  <a:lnTo>
                    <a:pt x="1309" y="3226"/>
                  </a:lnTo>
                  <a:lnTo>
                    <a:pt x="233" y="3226"/>
                  </a:lnTo>
                  <a:lnTo>
                    <a:pt x="233" y="6451"/>
                  </a:lnTo>
                  <a:lnTo>
                    <a:pt x="3458" y="6451"/>
                  </a:lnTo>
                  <a:lnTo>
                    <a:pt x="3458" y="3226"/>
                  </a:lnTo>
                  <a:lnTo>
                    <a:pt x="2382" y="3226"/>
                  </a:lnTo>
                  <a:lnTo>
                    <a:pt x="2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17"/>
            <p:cNvSpPr/>
            <p:nvPr/>
          </p:nvSpPr>
          <p:spPr>
            <a:xfrm>
              <a:off x="8056081" y="2824289"/>
              <a:ext cx="113673" cy="145060"/>
            </a:xfrm>
            <a:custGeom>
              <a:avLst/>
              <a:gdLst/>
              <a:ahLst/>
              <a:cxnLst/>
              <a:rect l="l" t="t" r="r" b="b"/>
              <a:pathLst>
                <a:path w="4165" h="5315" extrusionOk="0">
                  <a:moveTo>
                    <a:pt x="2149" y="1"/>
                  </a:moveTo>
                  <a:cubicBezTo>
                    <a:pt x="921" y="251"/>
                    <a:pt x="0" y="1338"/>
                    <a:pt x="0" y="2633"/>
                  </a:cubicBezTo>
                  <a:cubicBezTo>
                    <a:pt x="0" y="4112"/>
                    <a:pt x="1204" y="5315"/>
                    <a:pt x="2686" y="5315"/>
                  </a:cubicBezTo>
                  <a:cubicBezTo>
                    <a:pt x="3233" y="5315"/>
                    <a:pt x="3741" y="5149"/>
                    <a:pt x="4164" y="4870"/>
                  </a:cubicBezTo>
                  <a:lnTo>
                    <a:pt x="2149" y="2855"/>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17"/>
            <p:cNvSpPr/>
            <p:nvPr/>
          </p:nvSpPr>
          <p:spPr>
            <a:xfrm>
              <a:off x="8144099" y="2824289"/>
              <a:ext cx="58597" cy="112227"/>
            </a:xfrm>
            <a:custGeom>
              <a:avLst/>
              <a:gdLst/>
              <a:ahLst/>
              <a:cxnLst/>
              <a:rect l="l" t="t" r="r" b="b"/>
              <a:pathLst>
                <a:path w="2147" h="4112" extrusionOk="0">
                  <a:moveTo>
                    <a:pt x="1" y="1"/>
                  </a:moveTo>
                  <a:lnTo>
                    <a:pt x="1" y="2407"/>
                  </a:lnTo>
                  <a:lnTo>
                    <a:pt x="1701" y="4112"/>
                  </a:lnTo>
                  <a:cubicBezTo>
                    <a:pt x="1980" y="3688"/>
                    <a:pt x="2146" y="3180"/>
                    <a:pt x="2146" y="2633"/>
                  </a:cubicBezTo>
                  <a:cubicBezTo>
                    <a:pt x="2146" y="1338"/>
                    <a:pt x="1222" y="25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17"/>
            <p:cNvSpPr/>
            <p:nvPr/>
          </p:nvSpPr>
          <p:spPr>
            <a:xfrm>
              <a:off x="7973630" y="2940064"/>
              <a:ext cx="311680" cy="146697"/>
            </a:xfrm>
            <a:custGeom>
              <a:avLst/>
              <a:gdLst/>
              <a:ahLst/>
              <a:cxnLst/>
              <a:rect l="l" t="t" r="r" b="b"/>
              <a:pathLst>
                <a:path w="11420" h="5375" extrusionOk="0">
                  <a:moveTo>
                    <a:pt x="1" y="0"/>
                  </a:moveTo>
                  <a:cubicBezTo>
                    <a:pt x="548" y="1934"/>
                    <a:pt x="2107" y="3511"/>
                    <a:pt x="4098" y="4072"/>
                  </a:cubicBezTo>
                  <a:lnTo>
                    <a:pt x="4098" y="5374"/>
                  </a:lnTo>
                  <a:lnTo>
                    <a:pt x="7323" y="5374"/>
                  </a:lnTo>
                  <a:lnTo>
                    <a:pt x="7323" y="4072"/>
                  </a:lnTo>
                  <a:cubicBezTo>
                    <a:pt x="9310" y="3511"/>
                    <a:pt x="10873" y="1934"/>
                    <a:pt x="11420" y="0"/>
                  </a:cubicBezTo>
                  <a:lnTo>
                    <a:pt x="9094" y="0"/>
                  </a:lnTo>
                  <a:cubicBezTo>
                    <a:pt x="8498" y="1267"/>
                    <a:pt x="7199" y="2149"/>
                    <a:pt x="5707" y="2149"/>
                  </a:cubicBezTo>
                  <a:cubicBezTo>
                    <a:pt x="4211" y="2149"/>
                    <a:pt x="2916" y="1267"/>
                    <a:pt x="2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17"/>
            <p:cNvSpPr/>
            <p:nvPr/>
          </p:nvSpPr>
          <p:spPr>
            <a:xfrm>
              <a:off x="8230780" y="2881494"/>
              <a:ext cx="60808" cy="29394"/>
            </a:xfrm>
            <a:custGeom>
              <a:avLst/>
              <a:gdLst/>
              <a:ahLst/>
              <a:cxnLst/>
              <a:rect l="l" t="t" r="r" b="b"/>
              <a:pathLst>
                <a:path w="2228" h="1077" extrusionOk="0">
                  <a:moveTo>
                    <a:pt x="1" y="1"/>
                  </a:moveTo>
                  <a:cubicBezTo>
                    <a:pt x="36" y="170"/>
                    <a:pt x="43" y="354"/>
                    <a:pt x="43" y="537"/>
                  </a:cubicBezTo>
                  <a:cubicBezTo>
                    <a:pt x="43" y="717"/>
                    <a:pt x="36" y="904"/>
                    <a:pt x="1" y="1077"/>
                  </a:cubicBezTo>
                  <a:lnTo>
                    <a:pt x="2195" y="1077"/>
                  </a:lnTo>
                  <a:cubicBezTo>
                    <a:pt x="2217" y="893"/>
                    <a:pt x="2227" y="724"/>
                    <a:pt x="2227" y="537"/>
                  </a:cubicBezTo>
                  <a:cubicBezTo>
                    <a:pt x="2227" y="357"/>
                    <a:pt x="2217" y="170"/>
                    <a:pt x="2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17"/>
            <p:cNvSpPr/>
            <p:nvPr/>
          </p:nvSpPr>
          <p:spPr>
            <a:xfrm>
              <a:off x="7967080" y="2881494"/>
              <a:ext cx="60808" cy="29394"/>
            </a:xfrm>
            <a:custGeom>
              <a:avLst/>
              <a:gdLst/>
              <a:ahLst/>
              <a:cxnLst/>
              <a:rect l="l" t="t" r="r" b="b"/>
              <a:pathLst>
                <a:path w="2228" h="1077" extrusionOk="0">
                  <a:moveTo>
                    <a:pt x="33" y="1"/>
                  </a:moveTo>
                  <a:cubicBezTo>
                    <a:pt x="11" y="170"/>
                    <a:pt x="1" y="354"/>
                    <a:pt x="1" y="537"/>
                  </a:cubicBezTo>
                  <a:cubicBezTo>
                    <a:pt x="1" y="717"/>
                    <a:pt x="11" y="890"/>
                    <a:pt x="33" y="1077"/>
                  </a:cubicBezTo>
                  <a:lnTo>
                    <a:pt x="2227" y="1077"/>
                  </a:lnTo>
                  <a:cubicBezTo>
                    <a:pt x="2199" y="897"/>
                    <a:pt x="2185" y="717"/>
                    <a:pt x="2185" y="537"/>
                  </a:cubicBezTo>
                  <a:cubicBezTo>
                    <a:pt x="2185" y="357"/>
                    <a:pt x="2192" y="170"/>
                    <a:pt x="2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17"/>
            <p:cNvSpPr/>
            <p:nvPr/>
          </p:nvSpPr>
          <p:spPr>
            <a:xfrm>
              <a:off x="7973357" y="2734825"/>
              <a:ext cx="312062" cy="117330"/>
            </a:xfrm>
            <a:custGeom>
              <a:avLst/>
              <a:gdLst/>
              <a:ahLst/>
              <a:cxnLst/>
              <a:rect l="l" t="t" r="r" b="b"/>
              <a:pathLst>
                <a:path w="11434" h="4299" extrusionOk="0">
                  <a:moveTo>
                    <a:pt x="5717" y="0"/>
                  </a:moveTo>
                  <a:cubicBezTo>
                    <a:pt x="3021" y="0"/>
                    <a:pt x="695" y="1828"/>
                    <a:pt x="0" y="4298"/>
                  </a:cubicBezTo>
                  <a:lnTo>
                    <a:pt x="2333" y="4298"/>
                  </a:lnTo>
                  <a:cubicBezTo>
                    <a:pt x="2926" y="3032"/>
                    <a:pt x="4221" y="2149"/>
                    <a:pt x="5717" y="2149"/>
                  </a:cubicBezTo>
                  <a:cubicBezTo>
                    <a:pt x="7213" y="2149"/>
                    <a:pt x="8508" y="3032"/>
                    <a:pt x="9101" y="4298"/>
                  </a:cubicBezTo>
                  <a:lnTo>
                    <a:pt x="11433" y="4298"/>
                  </a:lnTo>
                  <a:cubicBezTo>
                    <a:pt x="10735" y="1828"/>
                    <a:pt x="8413" y="0"/>
                    <a:pt x="57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117"/>
          <p:cNvGrpSpPr/>
          <p:nvPr/>
        </p:nvGrpSpPr>
        <p:grpSpPr>
          <a:xfrm>
            <a:off x="720294" y="3358539"/>
            <a:ext cx="500244" cy="569185"/>
            <a:chOff x="720294" y="3282339"/>
            <a:chExt cx="500244" cy="569185"/>
          </a:xfrm>
        </p:grpSpPr>
        <p:sp>
          <p:nvSpPr>
            <p:cNvPr id="1958" name="Google Shape;1958;p117"/>
            <p:cNvSpPr/>
            <p:nvPr/>
          </p:nvSpPr>
          <p:spPr>
            <a:xfrm>
              <a:off x="753727" y="3282339"/>
              <a:ext cx="433596" cy="269213"/>
            </a:xfrm>
            <a:custGeom>
              <a:avLst/>
              <a:gdLst/>
              <a:ahLst/>
              <a:cxnLst/>
              <a:rect l="l" t="t" r="r" b="b"/>
              <a:pathLst>
                <a:path w="15887" h="9864" extrusionOk="0">
                  <a:moveTo>
                    <a:pt x="9168" y="0"/>
                  </a:moveTo>
                  <a:cubicBezTo>
                    <a:pt x="8021" y="0"/>
                    <a:pt x="6930" y="463"/>
                    <a:pt x="6122" y="1299"/>
                  </a:cubicBezTo>
                  <a:cubicBezTo>
                    <a:pt x="5895" y="1247"/>
                    <a:pt x="5671" y="1223"/>
                    <a:pt x="5451" y="1223"/>
                  </a:cubicBezTo>
                  <a:cubicBezTo>
                    <a:pt x="3987" y="1223"/>
                    <a:pt x="2759" y="2314"/>
                    <a:pt x="2495" y="3720"/>
                  </a:cubicBezTo>
                  <a:cubicBezTo>
                    <a:pt x="1076" y="3988"/>
                    <a:pt x="0" y="5314"/>
                    <a:pt x="0" y="6807"/>
                  </a:cubicBezTo>
                  <a:cubicBezTo>
                    <a:pt x="0" y="8490"/>
                    <a:pt x="1369" y="9863"/>
                    <a:pt x="3059" y="9863"/>
                  </a:cubicBezTo>
                  <a:lnTo>
                    <a:pt x="4894" y="9863"/>
                  </a:lnTo>
                  <a:lnTo>
                    <a:pt x="4894" y="6807"/>
                  </a:lnTo>
                  <a:lnTo>
                    <a:pt x="6105" y="6807"/>
                  </a:lnTo>
                  <a:lnTo>
                    <a:pt x="6105" y="9859"/>
                  </a:lnTo>
                  <a:lnTo>
                    <a:pt x="9771" y="9859"/>
                  </a:lnTo>
                  <a:lnTo>
                    <a:pt x="9771" y="6804"/>
                  </a:lnTo>
                  <a:lnTo>
                    <a:pt x="10992" y="6804"/>
                  </a:lnTo>
                  <a:lnTo>
                    <a:pt x="10992" y="9859"/>
                  </a:lnTo>
                  <a:lnTo>
                    <a:pt x="12827" y="9859"/>
                  </a:lnTo>
                  <a:cubicBezTo>
                    <a:pt x="14514" y="9859"/>
                    <a:pt x="15886" y="8490"/>
                    <a:pt x="15886" y="6804"/>
                  </a:cubicBezTo>
                  <a:cubicBezTo>
                    <a:pt x="15886" y="5311"/>
                    <a:pt x="14810" y="3998"/>
                    <a:pt x="13406" y="3716"/>
                  </a:cubicBezTo>
                  <a:cubicBezTo>
                    <a:pt x="13137" y="1623"/>
                    <a:pt x="11341" y="0"/>
                    <a:pt x="9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17"/>
            <p:cNvSpPr/>
            <p:nvPr/>
          </p:nvSpPr>
          <p:spPr>
            <a:xfrm>
              <a:off x="720294" y="3551416"/>
              <a:ext cx="500244" cy="300108"/>
            </a:xfrm>
            <a:custGeom>
              <a:avLst/>
              <a:gdLst/>
              <a:ahLst/>
              <a:cxnLst/>
              <a:rect l="l" t="t" r="r" b="b"/>
              <a:pathLst>
                <a:path w="18329" h="10996" extrusionOk="0">
                  <a:moveTo>
                    <a:pt x="6109" y="0"/>
                  </a:moveTo>
                  <a:lnTo>
                    <a:pt x="6109" y="2442"/>
                  </a:lnTo>
                  <a:lnTo>
                    <a:pt x="4888" y="2442"/>
                  </a:lnTo>
                  <a:lnTo>
                    <a:pt x="4888" y="4888"/>
                  </a:lnTo>
                  <a:lnTo>
                    <a:pt x="1221" y="4888"/>
                  </a:lnTo>
                  <a:lnTo>
                    <a:pt x="1221" y="7330"/>
                  </a:lnTo>
                  <a:lnTo>
                    <a:pt x="1" y="7330"/>
                  </a:lnTo>
                  <a:lnTo>
                    <a:pt x="1" y="10996"/>
                  </a:lnTo>
                  <a:lnTo>
                    <a:pt x="3667" y="10996"/>
                  </a:lnTo>
                  <a:lnTo>
                    <a:pt x="3667" y="7330"/>
                  </a:lnTo>
                  <a:lnTo>
                    <a:pt x="2442" y="7330"/>
                  </a:lnTo>
                  <a:lnTo>
                    <a:pt x="2442" y="6109"/>
                  </a:lnTo>
                  <a:lnTo>
                    <a:pt x="4888" y="6109"/>
                  </a:lnTo>
                  <a:lnTo>
                    <a:pt x="4888" y="8554"/>
                  </a:lnTo>
                  <a:lnTo>
                    <a:pt x="6109" y="8554"/>
                  </a:lnTo>
                  <a:lnTo>
                    <a:pt x="6109" y="3667"/>
                  </a:lnTo>
                  <a:lnTo>
                    <a:pt x="8554" y="3667"/>
                  </a:lnTo>
                  <a:lnTo>
                    <a:pt x="8554" y="6109"/>
                  </a:lnTo>
                  <a:lnTo>
                    <a:pt x="7330" y="6109"/>
                  </a:lnTo>
                  <a:lnTo>
                    <a:pt x="7330" y="9775"/>
                  </a:lnTo>
                  <a:lnTo>
                    <a:pt x="10996" y="9775"/>
                  </a:lnTo>
                  <a:lnTo>
                    <a:pt x="10996" y="6109"/>
                  </a:lnTo>
                  <a:lnTo>
                    <a:pt x="9775" y="6109"/>
                  </a:lnTo>
                  <a:lnTo>
                    <a:pt x="9775" y="3667"/>
                  </a:lnTo>
                  <a:lnTo>
                    <a:pt x="12217" y="3667"/>
                  </a:lnTo>
                  <a:lnTo>
                    <a:pt x="12217" y="8554"/>
                  </a:lnTo>
                  <a:lnTo>
                    <a:pt x="13441" y="8554"/>
                  </a:lnTo>
                  <a:lnTo>
                    <a:pt x="13441" y="6109"/>
                  </a:lnTo>
                  <a:lnTo>
                    <a:pt x="15883" y="6109"/>
                  </a:lnTo>
                  <a:lnTo>
                    <a:pt x="15883" y="7330"/>
                  </a:lnTo>
                  <a:lnTo>
                    <a:pt x="14662" y="7330"/>
                  </a:lnTo>
                  <a:lnTo>
                    <a:pt x="14662" y="10996"/>
                  </a:lnTo>
                  <a:lnTo>
                    <a:pt x="18329" y="10996"/>
                  </a:lnTo>
                  <a:lnTo>
                    <a:pt x="18329" y="7330"/>
                  </a:lnTo>
                  <a:lnTo>
                    <a:pt x="17104" y="7330"/>
                  </a:lnTo>
                  <a:lnTo>
                    <a:pt x="17104" y="4888"/>
                  </a:lnTo>
                  <a:lnTo>
                    <a:pt x="13441" y="4888"/>
                  </a:lnTo>
                  <a:lnTo>
                    <a:pt x="13441" y="2442"/>
                  </a:lnTo>
                  <a:lnTo>
                    <a:pt x="12217" y="2442"/>
                  </a:lnTo>
                  <a:lnTo>
                    <a:pt x="12217" y="0"/>
                  </a:lnTo>
                  <a:lnTo>
                    <a:pt x="10996" y="0"/>
                  </a:lnTo>
                  <a:lnTo>
                    <a:pt x="10996" y="2442"/>
                  </a:lnTo>
                  <a:lnTo>
                    <a:pt x="7330" y="2442"/>
                  </a:lnTo>
                  <a:lnTo>
                    <a:pt x="7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17"/>
            <p:cNvSpPr/>
            <p:nvPr/>
          </p:nvSpPr>
          <p:spPr>
            <a:xfrm>
              <a:off x="853672" y="3818200"/>
              <a:ext cx="33351" cy="33324"/>
            </a:xfrm>
            <a:custGeom>
              <a:avLst/>
              <a:gdLst/>
              <a:ahLst/>
              <a:cxnLst/>
              <a:rect l="l" t="t" r="r" b="b"/>
              <a:pathLst>
                <a:path w="1222" h="1221" extrusionOk="0">
                  <a:moveTo>
                    <a:pt x="1" y="0"/>
                  </a:moveTo>
                  <a:lnTo>
                    <a:pt x="1" y="1221"/>
                  </a:lnTo>
                  <a:lnTo>
                    <a:pt x="1222" y="1221"/>
                  </a:lnTo>
                  <a:lnTo>
                    <a:pt x="12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17"/>
            <p:cNvSpPr/>
            <p:nvPr/>
          </p:nvSpPr>
          <p:spPr>
            <a:xfrm>
              <a:off x="1053726" y="3818200"/>
              <a:ext cx="33324" cy="33324"/>
            </a:xfrm>
            <a:custGeom>
              <a:avLst/>
              <a:gdLst/>
              <a:ahLst/>
              <a:cxnLst/>
              <a:rect l="l" t="t" r="r" b="b"/>
              <a:pathLst>
                <a:path w="1221" h="1221" extrusionOk="0">
                  <a:moveTo>
                    <a:pt x="0" y="0"/>
                  </a:moveTo>
                  <a:lnTo>
                    <a:pt x="0" y="1221"/>
                  </a:lnTo>
                  <a:lnTo>
                    <a:pt x="1221" y="1221"/>
                  </a:lnTo>
                  <a:lnTo>
                    <a:pt x="1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117"/>
          <p:cNvGrpSpPr/>
          <p:nvPr/>
        </p:nvGrpSpPr>
        <p:grpSpPr>
          <a:xfrm>
            <a:off x="1520510" y="3400706"/>
            <a:ext cx="500463" cy="500463"/>
            <a:chOff x="1520510" y="3324506"/>
            <a:chExt cx="500463" cy="500463"/>
          </a:xfrm>
        </p:grpSpPr>
        <p:sp>
          <p:nvSpPr>
            <p:cNvPr id="1963" name="Google Shape;1963;p117"/>
            <p:cNvSpPr/>
            <p:nvPr/>
          </p:nvSpPr>
          <p:spPr>
            <a:xfrm>
              <a:off x="1520510" y="3324506"/>
              <a:ext cx="500463" cy="236571"/>
            </a:xfrm>
            <a:custGeom>
              <a:avLst/>
              <a:gdLst/>
              <a:ahLst/>
              <a:cxnLst/>
              <a:rect l="l" t="t" r="r" b="b"/>
              <a:pathLst>
                <a:path w="18337" h="8668" extrusionOk="0">
                  <a:moveTo>
                    <a:pt x="1077" y="1"/>
                  </a:moveTo>
                  <a:lnTo>
                    <a:pt x="1077" y="3357"/>
                  </a:lnTo>
                  <a:cubicBezTo>
                    <a:pt x="452" y="3575"/>
                    <a:pt x="1" y="4168"/>
                    <a:pt x="1" y="4870"/>
                  </a:cubicBezTo>
                  <a:cubicBezTo>
                    <a:pt x="1" y="5636"/>
                    <a:pt x="537" y="6310"/>
                    <a:pt x="1257" y="6476"/>
                  </a:cubicBezTo>
                  <a:lnTo>
                    <a:pt x="2351" y="8667"/>
                  </a:lnTo>
                  <a:lnTo>
                    <a:pt x="15975" y="8667"/>
                  </a:lnTo>
                  <a:lnTo>
                    <a:pt x="17069" y="6476"/>
                  </a:lnTo>
                  <a:cubicBezTo>
                    <a:pt x="17789" y="6310"/>
                    <a:pt x="18326" y="5636"/>
                    <a:pt x="18326" y="4870"/>
                  </a:cubicBezTo>
                  <a:cubicBezTo>
                    <a:pt x="18336" y="4172"/>
                    <a:pt x="17884" y="3582"/>
                    <a:pt x="17260" y="3357"/>
                  </a:cubicBezTo>
                  <a:lnTo>
                    <a:pt x="17260" y="1"/>
                  </a:lnTo>
                  <a:lnTo>
                    <a:pt x="16184" y="1"/>
                  </a:lnTo>
                  <a:lnTo>
                    <a:pt x="16184" y="3357"/>
                  </a:lnTo>
                  <a:cubicBezTo>
                    <a:pt x="15563" y="3575"/>
                    <a:pt x="15107" y="4168"/>
                    <a:pt x="15107" y="4870"/>
                  </a:cubicBezTo>
                  <a:cubicBezTo>
                    <a:pt x="15107" y="5477"/>
                    <a:pt x="15450" y="6038"/>
                    <a:pt x="15947" y="6310"/>
                  </a:cubicBezTo>
                  <a:lnTo>
                    <a:pt x="15308" y="7591"/>
                  </a:lnTo>
                  <a:lnTo>
                    <a:pt x="3011" y="7591"/>
                  </a:lnTo>
                  <a:lnTo>
                    <a:pt x="2372" y="6310"/>
                  </a:lnTo>
                  <a:cubicBezTo>
                    <a:pt x="2870" y="6038"/>
                    <a:pt x="3215" y="5477"/>
                    <a:pt x="3215" y="4870"/>
                  </a:cubicBezTo>
                  <a:cubicBezTo>
                    <a:pt x="3215" y="4168"/>
                    <a:pt x="2764" y="3582"/>
                    <a:pt x="2139" y="3357"/>
                  </a:cubicBezTo>
                  <a:lnTo>
                    <a:pt x="2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17"/>
            <p:cNvSpPr/>
            <p:nvPr/>
          </p:nvSpPr>
          <p:spPr>
            <a:xfrm>
              <a:off x="1520510" y="3590335"/>
              <a:ext cx="500463" cy="226528"/>
            </a:xfrm>
            <a:custGeom>
              <a:avLst/>
              <a:gdLst/>
              <a:ahLst/>
              <a:cxnLst/>
              <a:rect l="l" t="t" r="r" b="b"/>
              <a:pathLst>
                <a:path w="18337" h="8300" extrusionOk="0">
                  <a:moveTo>
                    <a:pt x="2302" y="0"/>
                  </a:moveTo>
                  <a:lnTo>
                    <a:pt x="1582" y="2153"/>
                  </a:lnTo>
                  <a:cubicBezTo>
                    <a:pt x="710" y="2170"/>
                    <a:pt x="1" y="2880"/>
                    <a:pt x="1" y="3762"/>
                  </a:cubicBezTo>
                  <a:cubicBezTo>
                    <a:pt x="1" y="4647"/>
                    <a:pt x="724" y="5371"/>
                    <a:pt x="1610" y="5371"/>
                  </a:cubicBezTo>
                  <a:cubicBezTo>
                    <a:pt x="1677" y="5371"/>
                    <a:pt x="1740" y="5357"/>
                    <a:pt x="1804" y="5353"/>
                  </a:cubicBezTo>
                  <a:lnTo>
                    <a:pt x="3275" y="8300"/>
                  </a:lnTo>
                  <a:lnTo>
                    <a:pt x="4239" y="7820"/>
                  </a:lnTo>
                  <a:lnTo>
                    <a:pt x="2771" y="4877"/>
                  </a:lnTo>
                  <a:cubicBezTo>
                    <a:pt x="3046" y="4584"/>
                    <a:pt x="3223" y="4192"/>
                    <a:pt x="3223" y="3762"/>
                  </a:cubicBezTo>
                  <a:cubicBezTo>
                    <a:pt x="3223" y="3243"/>
                    <a:pt x="2976" y="2791"/>
                    <a:pt x="2601" y="2495"/>
                  </a:cubicBezTo>
                  <a:lnTo>
                    <a:pt x="3074" y="1073"/>
                  </a:lnTo>
                  <a:lnTo>
                    <a:pt x="5407" y="1073"/>
                  </a:lnTo>
                  <a:lnTo>
                    <a:pt x="5407" y="2149"/>
                  </a:lnTo>
                  <a:lnTo>
                    <a:pt x="12927" y="2149"/>
                  </a:lnTo>
                  <a:lnTo>
                    <a:pt x="12927" y="1073"/>
                  </a:lnTo>
                  <a:lnTo>
                    <a:pt x="15263" y="1073"/>
                  </a:lnTo>
                  <a:lnTo>
                    <a:pt x="15732" y="2495"/>
                  </a:lnTo>
                  <a:cubicBezTo>
                    <a:pt x="15358" y="2791"/>
                    <a:pt x="15111" y="3243"/>
                    <a:pt x="15111" y="3762"/>
                  </a:cubicBezTo>
                  <a:cubicBezTo>
                    <a:pt x="15111" y="4192"/>
                    <a:pt x="15284" y="4584"/>
                    <a:pt x="15566" y="4877"/>
                  </a:cubicBezTo>
                  <a:lnTo>
                    <a:pt x="14098" y="7820"/>
                  </a:lnTo>
                  <a:lnTo>
                    <a:pt x="15058" y="8300"/>
                  </a:lnTo>
                  <a:lnTo>
                    <a:pt x="16533" y="5353"/>
                  </a:lnTo>
                  <a:cubicBezTo>
                    <a:pt x="16596" y="5364"/>
                    <a:pt x="16660" y="5371"/>
                    <a:pt x="16727" y="5371"/>
                  </a:cubicBezTo>
                  <a:cubicBezTo>
                    <a:pt x="17613" y="5371"/>
                    <a:pt x="18336" y="4647"/>
                    <a:pt x="18336" y="3762"/>
                  </a:cubicBezTo>
                  <a:cubicBezTo>
                    <a:pt x="18336" y="2883"/>
                    <a:pt x="17630" y="2170"/>
                    <a:pt x="16752" y="2153"/>
                  </a:cubicBezTo>
                  <a:lnTo>
                    <a:pt x="16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17"/>
            <p:cNvSpPr/>
            <p:nvPr/>
          </p:nvSpPr>
          <p:spPr>
            <a:xfrm>
              <a:off x="1697447" y="3678244"/>
              <a:ext cx="146697" cy="146724"/>
            </a:xfrm>
            <a:custGeom>
              <a:avLst/>
              <a:gdLst/>
              <a:ahLst/>
              <a:cxnLst/>
              <a:rect l="l" t="t" r="r" b="b"/>
              <a:pathLst>
                <a:path w="5375" h="5376" extrusionOk="0">
                  <a:moveTo>
                    <a:pt x="0" y="1"/>
                  </a:moveTo>
                  <a:lnTo>
                    <a:pt x="0" y="3226"/>
                  </a:lnTo>
                  <a:lnTo>
                    <a:pt x="1076" y="3226"/>
                  </a:lnTo>
                  <a:lnTo>
                    <a:pt x="1076" y="1077"/>
                  </a:lnTo>
                  <a:lnTo>
                    <a:pt x="2153" y="1077"/>
                  </a:lnTo>
                  <a:lnTo>
                    <a:pt x="2153" y="5375"/>
                  </a:lnTo>
                  <a:lnTo>
                    <a:pt x="3229" y="5375"/>
                  </a:lnTo>
                  <a:lnTo>
                    <a:pt x="3229" y="1077"/>
                  </a:lnTo>
                  <a:lnTo>
                    <a:pt x="4298" y="1077"/>
                  </a:lnTo>
                  <a:lnTo>
                    <a:pt x="4298" y="3226"/>
                  </a:lnTo>
                  <a:lnTo>
                    <a:pt x="5374" y="3226"/>
                  </a:lnTo>
                  <a:lnTo>
                    <a:pt x="53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17"/>
            <p:cNvSpPr/>
            <p:nvPr/>
          </p:nvSpPr>
          <p:spPr>
            <a:xfrm>
              <a:off x="1756099" y="3398769"/>
              <a:ext cx="29394" cy="29394"/>
            </a:xfrm>
            <a:custGeom>
              <a:avLst/>
              <a:gdLst/>
              <a:ahLst/>
              <a:cxnLst/>
              <a:rect l="l" t="t" r="r" b="b"/>
              <a:pathLst>
                <a:path w="1077" h="1077" extrusionOk="0">
                  <a:moveTo>
                    <a:pt x="536" y="0"/>
                  </a:moveTo>
                  <a:cubicBezTo>
                    <a:pt x="244" y="0"/>
                    <a:pt x="0" y="244"/>
                    <a:pt x="0" y="537"/>
                  </a:cubicBezTo>
                  <a:cubicBezTo>
                    <a:pt x="0" y="833"/>
                    <a:pt x="244" y="1077"/>
                    <a:pt x="536" y="1077"/>
                  </a:cubicBezTo>
                  <a:cubicBezTo>
                    <a:pt x="833" y="1077"/>
                    <a:pt x="1076" y="833"/>
                    <a:pt x="1076" y="537"/>
                  </a:cubicBezTo>
                  <a:cubicBezTo>
                    <a:pt x="1076" y="244"/>
                    <a:pt x="833"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17"/>
            <p:cNvSpPr/>
            <p:nvPr/>
          </p:nvSpPr>
          <p:spPr>
            <a:xfrm>
              <a:off x="1668162" y="3324506"/>
              <a:ext cx="205158" cy="177920"/>
            </a:xfrm>
            <a:custGeom>
              <a:avLst/>
              <a:gdLst/>
              <a:ahLst/>
              <a:cxnLst/>
              <a:rect l="l" t="t" r="r" b="b"/>
              <a:pathLst>
                <a:path w="7517" h="6519" extrusionOk="0">
                  <a:moveTo>
                    <a:pt x="3758" y="1649"/>
                  </a:moveTo>
                  <a:cubicBezTo>
                    <a:pt x="4648" y="1649"/>
                    <a:pt x="5371" y="2372"/>
                    <a:pt x="5371" y="3258"/>
                  </a:cubicBezTo>
                  <a:cubicBezTo>
                    <a:pt x="5371" y="4144"/>
                    <a:pt x="4648" y="4870"/>
                    <a:pt x="3758" y="4870"/>
                  </a:cubicBezTo>
                  <a:cubicBezTo>
                    <a:pt x="2873" y="4870"/>
                    <a:pt x="2149" y="4144"/>
                    <a:pt x="2149" y="3258"/>
                  </a:cubicBezTo>
                  <a:cubicBezTo>
                    <a:pt x="2149" y="2372"/>
                    <a:pt x="2869" y="1649"/>
                    <a:pt x="3758" y="1649"/>
                  </a:cubicBezTo>
                  <a:close/>
                  <a:moveTo>
                    <a:pt x="3758" y="1"/>
                  </a:moveTo>
                  <a:cubicBezTo>
                    <a:pt x="1687" y="1"/>
                    <a:pt x="0" y="1723"/>
                    <a:pt x="0" y="3798"/>
                  </a:cubicBezTo>
                  <a:lnTo>
                    <a:pt x="0" y="6518"/>
                  </a:lnTo>
                  <a:lnTo>
                    <a:pt x="7517" y="6518"/>
                  </a:lnTo>
                  <a:lnTo>
                    <a:pt x="7517" y="3798"/>
                  </a:lnTo>
                  <a:cubicBezTo>
                    <a:pt x="7517" y="1723"/>
                    <a:pt x="583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117"/>
          <p:cNvGrpSpPr/>
          <p:nvPr/>
        </p:nvGrpSpPr>
        <p:grpSpPr>
          <a:xfrm>
            <a:off x="2380442" y="3400515"/>
            <a:ext cx="381222" cy="500544"/>
            <a:chOff x="2380442" y="3324315"/>
            <a:chExt cx="381222" cy="500544"/>
          </a:xfrm>
        </p:grpSpPr>
        <p:sp>
          <p:nvSpPr>
            <p:cNvPr id="1969" name="Google Shape;1969;p117"/>
            <p:cNvSpPr/>
            <p:nvPr/>
          </p:nvSpPr>
          <p:spPr>
            <a:xfrm>
              <a:off x="2380442" y="3707529"/>
              <a:ext cx="381222" cy="117330"/>
            </a:xfrm>
            <a:custGeom>
              <a:avLst/>
              <a:gdLst/>
              <a:ahLst/>
              <a:cxnLst/>
              <a:rect l="l" t="t" r="r" b="b"/>
              <a:pathLst>
                <a:path w="13968" h="4299" extrusionOk="0">
                  <a:moveTo>
                    <a:pt x="2690" y="1"/>
                  </a:moveTo>
                  <a:cubicBezTo>
                    <a:pt x="1208" y="1"/>
                    <a:pt x="1" y="1204"/>
                    <a:pt x="1" y="2686"/>
                  </a:cubicBezTo>
                  <a:lnTo>
                    <a:pt x="1" y="4299"/>
                  </a:lnTo>
                  <a:lnTo>
                    <a:pt x="13968" y="4299"/>
                  </a:lnTo>
                  <a:lnTo>
                    <a:pt x="13968" y="2686"/>
                  </a:lnTo>
                  <a:cubicBezTo>
                    <a:pt x="13968" y="1204"/>
                    <a:pt x="12764" y="1"/>
                    <a:pt x="11282" y="1"/>
                  </a:cubicBezTo>
                  <a:lnTo>
                    <a:pt x="10358" y="1"/>
                  </a:lnTo>
                  <a:cubicBezTo>
                    <a:pt x="10139" y="152"/>
                    <a:pt x="9910" y="290"/>
                    <a:pt x="9670" y="417"/>
                  </a:cubicBezTo>
                  <a:lnTo>
                    <a:pt x="9670" y="540"/>
                  </a:lnTo>
                  <a:cubicBezTo>
                    <a:pt x="9670" y="2019"/>
                    <a:pt x="8466" y="3226"/>
                    <a:pt x="6984" y="3226"/>
                  </a:cubicBezTo>
                  <a:cubicBezTo>
                    <a:pt x="5502" y="3226"/>
                    <a:pt x="4299" y="2022"/>
                    <a:pt x="4299" y="540"/>
                  </a:cubicBezTo>
                  <a:lnTo>
                    <a:pt x="4299" y="417"/>
                  </a:lnTo>
                  <a:cubicBezTo>
                    <a:pt x="4055" y="293"/>
                    <a:pt x="3830" y="156"/>
                    <a:pt x="3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17"/>
            <p:cNvSpPr/>
            <p:nvPr/>
          </p:nvSpPr>
          <p:spPr>
            <a:xfrm>
              <a:off x="2585791" y="3353900"/>
              <a:ext cx="175873" cy="263891"/>
            </a:xfrm>
            <a:custGeom>
              <a:avLst/>
              <a:gdLst/>
              <a:ahLst/>
              <a:cxnLst/>
              <a:rect l="l" t="t" r="r" b="b"/>
              <a:pathLst>
                <a:path w="6444" h="9669" extrusionOk="0">
                  <a:moveTo>
                    <a:pt x="2686" y="6444"/>
                  </a:moveTo>
                  <a:lnTo>
                    <a:pt x="2686" y="7520"/>
                  </a:lnTo>
                  <a:lnTo>
                    <a:pt x="1609" y="7520"/>
                  </a:lnTo>
                  <a:lnTo>
                    <a:pt x="1609" y="6444"/>
                  </a:lnTo>
                  <a:close/>
                  <a:moveTo>
                    <a:pt x="0" y="0"/>
                  </a:moveTo>
                  <a:lnTo>
                    <a:pt x="0" y="7520"/>
                  </a:lnTo>
                  <a:cubicBezTo>
                    <a:pt x="0" y="8705"/>
                    <a:pt x="960" y="9669"/>
                    <a:pt x="2149" y="9669"/>
                  </a:cubicBezTo>
                  <a:lnTo>
                    <a:pt x="4009" y="9669"/>
                  </a:lnTo>
                  <a:cubicBezTo>
                    <a:pt x="4132" y="9323"/>
                    <a:pt x="4203" y="8963"/>
                    <a:pt x="4249" y="8593"/>
                  </a:cubicBezTo>
                  <a:lnTo>
                    <a:pt x="6444" y="8593"/>
                  </a:lnTo>
                  <a:lnTo>
                    <a:pt x="6444" y="3218"/>
                  </a:lnTo>
                  <a:lnTo>
                    <a:pt x="5367" y="3218"/>
                  </a:lnTo>
                  <a:lnTo>
                    <a:pt x="5367" y="5367"/>
                  </a:lnTo>
                  <a:lnTo>
                    <a:pt x="4291" y="5367"/>
                  </a:lnTo>
                  <a:lnTo>
                    <a:pt x="4291" y="4295"/>
                  </a:lnTo>
                  <a:lnTo>
                    <a:pt x="2682" y="4295"/>
                  </a:lnTo>
                  <a:lnTo>
                    <a:pt x="2682" y="5371"/>
                  </a:lnTo>
                  <a:lnTo>
                    <a:pt x="1609" y="5371"/>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17"/>
            <p:cNvSpPr/>
            <p:nvPr/>
          </p:nvSpPr>
          <p:spPr>
            <a:xfrm>
              <a:off x="2439012" y="3460887"/>
              <a:ext cx="241266" cy="305430"/>
            </a:xfrm>
            <a:custGeom>
              <a:avLst/>
              <a:gdLst/>
              <a:ahLst/>
              <a:cxnLst/>
              <a:rect l="l" t="t" r="r" b="b"/>
              <a:pathLst>
                <a:path w="8840" h="11191" extrusionOk="0">
                  <a:moveTo>
                    <a:pt x="0" y="0"/>
                  </a:moveTo>
                  <a:lnTo>
                    <a:pt x="0" y="4136"/>
                  </a:lnTo>
                  <a:cubicBezTo>
                    <a:pt x="0" y="6193"/>
                    <a:pt x="1306" y="8078"/>
                    <a:pt x="3226" y="8752"/>
                  </a:cubicBezTo>
                  <a:lnTo>
                    <a:pt x="3226" y="9581"/>
                  </a:lnTo>
                  <a:cubicBezTo>
                    <a:pt x="3226" y="10467"/>
                    <a:pt x="3949" y="11190"/>
                    <a:pt x="4838" y="11190"/>
                  </a:cubicBezTo>
                  <a:cubicBezTo>
                    <a:pt x="5727" y="11190"/>
                    <a:pt x="6451" y="10467"/>
                    <a:pt x="6451" y="9581"/>
                  </a:cubicBezTo>
                  <a:lnTo>
                    <a:pt x="6451" y="8752"/>
                  </a:lnTo>
                  <a:cubicBezTo>
                    <a:pt x="7446" y="8399"/>
                    <a:pt x="8272" y="7665"/>
                    <a:pt x="8840" y="6825"/>
                  </a:cubicBezTo>
                  <a:lnTo>
                    <a:pt x="7520" y="6825"/>
                  </a:lnTo>
                  <a:cubicBezTo>
                    <a:pt x="5745" y="6825"/>
                    <a:pt x="4298" y="5378"/>
                    <a:pt x="4298" y="3600"/>
                  </a:cubicBezTo>
                  <a:lnTo>
                    <a:pt x="4298" y="375"/>
                  </a:lnTo>
                  <a:lnTo>
                    <a:pt x="1609" y="375"/>
                  </a:lnTo>
                  <a:cubicBezTo>
                    <a:pt x="1034" y="375"/>
                    <a:pt x="491" y="23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17"/>
            <p:cNvSpPr/>
            <p:nvPr/>
          </p:nvSpPr>
          <p:spPr>
            <a:xfrm>
              <a:off x="2409727" y="3324315"/>
              <a:ext cx="146697" cy="117440"/>
            </a:xfrm>
            <a:custGeom>
              <a:avLst/>
              <a:gdLst/>
              <a:ahLst/>
              <a:cxnLst/>
              <a:rect l="l" t="t" r="r" b="b"/>
              <a:pathLst>
                <a:path w="5375" h="4303" extrusionOk="0">
                  <a:moveTo>
                    <a:pt x="1" y="1"/>
                  </a:moveTo>
                  <a:lnTo>
                    <a:pt x="1" y="8"/>
                  </a:lnTo>
                  <a:lnTo>
                    <a:pt x="1" y="1617"/>
                  </a:lnTo>
                  <a:cubicBezTo>
                    <a:pt x="1" y="3099"/>
                    <a:pt x="1207" y="4302"/>
                    <a:pt x="2690" y="4302"/>
                  </a:cubicBezTo>
                  <a:lnTo>
                    <a:pt x="5375" y="4302"/>
                  </a:lnTo>
                  <a:lnTo>
                    <a:pt x="5375" y="1077"/>
                  </a:lnTo>
                  <a:lnTo>
                    <a:pt x="3766" y="1077"/>
                  </a:lnTo>
                  <a:cubicBezTo>
                    <a:pt x="3469" y="1077"/>
                    <a:pt x="3226" y="837"/>
                    <a:pt x="3226" y="541"/>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17"/>
            <p:cNvSpPr/>
            <p:nvPr/>
          </p:nvSpPr>
          <p:spPr>
            <a:xfrm>
              <a:off x="2659071" y="3353900"/>
              <a:ext cx="43941" cy="87936"/>
            </a:xfrm>
            <a:custGeom>
              <a:avLst/>
              <a:gdLst/>
              <a:ahLst/>
              <a:cxnLst/>
              <a:rect l="l" t="t" r="r" b="b"/>
              <a:pathLst>
                <a:path w="1610" h="3222" extrusionOk="0">
                  <a:moveTo>
                    <a:pt x="1" y="0"/>
                  </a:moveTo>
                  <a:lnTo>
                    <a:pt x="1" y="3222"/>
                  </a:lnTo>
                  <a:lnTo>
                    <a:pt x="1610" y="3222"/>
                  </a:lnTo>
                  <a:lnTo>
                    <a:pt x="1610" y="1609"/>
                  </a:lnTo>
                  <a:cubicBezTo>
                    <a:pt x="1610" y="723"/>
                    <a:pt x="886"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4" name="Google Shape;1974;p117"/>
          <p:cNvGrpSpPr/>
          <p:nvPr/>
        </p:nvGrpSpPr>
        <p:grpSpPr>
          <a:xfrm>
            <a:off x="3136662" y="3400706"/>
            <a:ext cx="469240" cy="500463"/>
            <a:chOff x="3136662" y="3324506"/>
            <a:chExt cx="469240" cy="500463"/>
          </a:xfrm>
        </p:grpSpPr>
        <p:sp>
          <p:nvSpPr>
            <p:cNvPr id="1975" name="Google Shape;1975;p117"/>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17"/>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17"/>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17"/>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17"/>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17"/>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17"/>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117"/>
          <p:cNvGrpSpPr/>
          <p:nvPr/>
        </p:nvGrpSpPr>
        <p:grpSpPr>
          <a:xfrm>
            <a:off x="3921376" y="3400515"/>
            <a:ext cx="500544" cy="500435"/>
            <a:chOff x="3921376" y="3324315"/>
            <a:chExt cx="500544" cy="500435"/>
          </a:xfrm>
        </p:grpSpPr>
        <p:sp>
          <p:nvSpPr>
            <p:cNvPr id="1983" name="Google Shape;1983;p117"/>
            <p:cNvSpPr/>
            <p:nvPr/>
          </p:nvSpPr>
          <p:spPr>
            <a:xfrm>
              <a:off x="3945175" y="3486788"/>
              <a:ext cx="476745" cy="131987"/>
            </a:xfrm>
            <a:custGeom>
              <a:avLst/>
              <a:gdLst/>
              <a:ahLst/>
              <a:cxnLst/>
              <a:rect l="l" t="t" r="r" b="b"/>
              <a:pathLst>
                <a:path w="17468" h="4836" extrusionOk="0">
                  <a:moveTo>
                    <a:pt x="13134" y="2143"/>
                  </a:moveTo>
                  <a:lnTo>
                    <a:pt x="13134" y="3219"/>
                  </a:lnTo>
                  <a:lnTo>
                    <a:pt x="12058" y="3219"/>
                  </a:lnTo>
                  <a:lnTo>
                    <a:pt x="12058" y="2143"/>
                  </a:lnTo>
                  <a:close/>
                  <a:moveTo>
                    <a:pt x="1313" y="1"/>
                  </a:moveTo>
                  <a:lnTo>
                    <a:pt x="286" y="745"/>
                  </a:lnTo>
                  <a:lnTo>
                    <a:pt x="0" y="1610"/>
                  </a:lnTo>
                  <a:lnTo>
                    <a:pt x="5406" y="1610"/>
                  </a:lnTo>
                  <a:lnTo>
                    <a:pt x="6483" y="3759"/>
                  </a:lnTo>
                  <a:lnTo>
                    <a:pt x="10671" y="3759"/>
                  </a:lnTo>
                  <a:lnTo>
                    <a:pt x="11747" y="4835"/>
                  </a:lnTo>
                  <a:lnTo>
                    <a:pt x="17316" y="4835"/>
                  </a:lnTo>
                  <a:lnTo>
                    <a:pt x="17468" y="4316"/>
                  </a:lnTo>
                  <a:lnTo>
                    <a:pt x="17217" y="3222"/>
                  </a:lnTo>
                  <a:lnTo>
                    <a:pt x="14207" y="3222"/>
                  </a:lnTo>
                  <a:lnTo>
                    <a:pt x="14207" y="2146"/>
                  </a:lnTo>
                  <a:lnTo>
                    <a:pt x="16945" y="2146"/>
                  </a:lnTo>
                  <a:lnTo>
                    <a:pt x="16677" y="1070"/>
                  </a:lnTo>
                  <a:lnTo>
                    <a:pt x="11857" y="1070"/>
                  </a:lnTo>
                  <a:lnTo>
                    <a:pt x="11317" y="2146"/>
                  </a:lnTo>
                  <a:lnTo>
                    <a:pt x="7146" y="2146"/>
                  </a:lnTo>
                  <a:lnTo>
                    <a:pt x="60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17"/>
            <p:cNvSpPr/>
            <p:nvPr/>
          </p:nvSpPr>
          <p:spPr>
            <a:xfrm>
              <a:off x="3921376" y="3559795"/>
              <a:ext cx="486680" cy="264956"/>
            </a:xfrm>
            <a:custGeom>
              <a:avLst/>
              <a:gdLst/>
              <a:ahLst/>
              <a:cxnLst/>
              <a:rect l="l" t="t" r="r" b="b"/>
              <a:pathLst>
                <a:path w="17832" h="9708" extrusionOk="0">
                  <a:moveTo>
                    <a:pt x="10788" y="3769"/>
                  </a:moveTo>
                  <a:lnTo>
                    <a:pt x="10788" y="4845"/>
                  </a:lnTo>
                  <a:lnTo>
                    <a:pt x="7563" y="4845"/>
                  </a:lnTo>
                  <a:lnTo>
                    <a:pt x="7563" y="3769"/>
                  </a:lnTo>
                  <a:close/>
                  <a:moveTo>
                    <a:pt x="509" y="0"/>
                  </a:moveTo>
                  <a:lnTo>
                    <a:pt x="4" y="1610"/>
                  </a:lnTo>
                  <a:lnTo>
                    <a:pt x="5410" y="1610"/>
                  </a:lnTo>
                  <a:lnTo>
                    <a:pt x="5410" y="3769"/>
                  </a:lnTo>
                  <a:lnTo>
                    <a:pt x="4337" y="3769"/>
                  </a:lnTo>
                  <a:lnTo>
                    <a:pt x="4337" y="2693"/>
                  </a:lnTo>
                  <a:lnTo>
                    <a:pt x="332" y="2693"/>
                  </a:lnTo>
                  <a:lnTo>
                    <a:pt x="1229" y="5378"/>
                  </a:lnTo>
                  <a:lnTo>
                    <a:pt x="4337" y="5378"/>
                  </a:lnTo>
                  <a:lnTo>
                    <a:pt x="4337" y="7563"/>
                  </a:lnTo>
                  <a:lnTo>
                    <a:pt x="3261" y="7563"/>
                  </a:lnTo>
                  <a:lnTo>
                    <a:pt x="3261" y="6486"/>
                  </a:lnTo>
                  <a:lnTo>
                    <a:pt x="1" y="6486"/>
                  </a:lnTo>
                  <a:lnTo>
                    <a:pt x="1" y="9708"/>
                  </a:lnTo>
                  <a:lnTo>
                    <a:pt x="3261" y="9708"/>
                  </a:lnTo>
                  <a:lnTo>
                    <a:pt x="3261" y="8632"/>
                  </a:lnTo>
                  <a:lnTo>
                    <a:pt x="5410" y="8632"/>
                  </a:lnTo>
                  <a:lnTo>
                    <a:pt x="5410" y="5375"/>
                  </a:lnTo>
                  <a:lnTo>
                    <a:pt x="5724" y="5375"/>
                  </a:lnTo>
                  <a:lnTo>
                    <a:pt x="7559" y="7245"/>
                  </a:lnTo>
                  <a:lnTo>
                    <a:pt x="7559" y="9704"/>
                  </a:lnTo>
                  <a:lnTo>
                    <a:pt x="8635" y="9704"/>
                  </a:lnTo>
                  <a:lnTo>
                    <a:pt x="8635" y="7351"/>
                  </a:lnTo>
                  <a:lnTo>
                    <a:pt x="9712" y="6811"/>
                  </a:lnTo>
                  <a:lnTo>
                    <a:pt x="9712" y="7238"/>
                  </a:lnTo>
                  <a:lnTo>
                    <a:pt x="12171" y="9701"/>
                  </a:lnTo>
                  <a:lnTo>
                    <a:pt x="15414" y="9701"/>
                  </a:lnTo>
                  <a:lnTo>
                    <a:pt x="14161" y="7199"/>
                  </a:lnTo>
                  <a:lnTo>
                    <a:pt x="17179" y="5174"/>
                  </a:lnTo>
                  <a:lnTo>
                    <a:pt x="17831" y="3222"/>
                  </a:lnTo>
                  <a:lnTo>
                    <a:pt x="12930" y="3222"/>
                  </a:lnTo>
                  <a:lnTo>
                    <a:pt x="12930" y="5368"/>
                  </a:lnTo>
                  <a:lnTo>
                    <a:pt x="11854" y="5368"/>
                  </a:lnTo>
                  <a:lnTo>
                    <a:pt x="11854" y="2908"/>
                  </a:lnTo>
                  <a:lnTo>
                    <a:pt x="11095" y="2149"/>
                  </a:lnTo>
                  <a:lnTo>
                    <a:pt x="6691" y="2149"/>
                  </a:lnTo>
                  <a:lnTo>
                    <a:pt x="5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17"/>
            <p:cNvSpPr/>
            <p:nvPr/>
          </p:nvSpPr>
          <p:spPr>
            <a:xfrm>
              <a:off x="3921486" y="3324315"/>
              <a:ext cx="500435" cy="191675"/>
            </a:xfrm>
            <a:custGeom>
              <a:avLst/>
              <a:gdLst/>
              <a:ahLst/>
              <a:cxnLst/>
              <a:rect l="l" t="t" r="r" b="b"/>
              <a:pathLst>
                <a:path w="18336" h="7023" extrusionOk="0">
                  <a:moveTo>
                    <a:pt x="10784" y="4877"/>
                  </a:moveTo>
                  <a:lnTo>
                    <a:pt x="10784" y="5954"/>
                  </a:lnTo>
                  <a:lnTo>
                    <a:pt x="9708" y="5954"/>
                  </a:lnTo>
                  <a:lnTo>
                    <a:pt x="9708" y="4877"/>
                  </a:lnTo>
                  <a:close/>
                  <a:moveTo>
                    <a:pt x="0" y="1"/>
                  </a:moveTo>
                  <a:lnTo>
                    <a:pt x="0" y="3226"/>
                  </a:lnTo>
                  <a:lnTo>
                    <a:pt x="3257" y="3226"/>
                  </a:lnTo>
                  <a:lnTo>
                    <a:pt x="3257" y="2153"/>
                  </a:lnTo>
                  <a:lnTo>
                    <a:pt x="5406" y="2153"/>
                  </a:lnTo>
                  <a:lnTo>
                    <a:pt x="5406" y="3494"/>
                  </a:lnTo>
                  <a:lnTo>
                    <a:pt x="3617" y="4877"/>
                  </a:lnTo>
                  <a:lnTo>
                    <a:pt x="7605" y="4877"/>
                  </a:lnTo>
                  <a:lnTo>
                    <a:pt x="8681" y="7023"/>
                  </a:lnTo>
                  <a:lnTo>
                    <a:pt x="11522" y="7023"/>
                  </a:lnTo>
                  <a:lnTo>
                    <a:pt x="12058" y="5947"/>
                  </a:lnTo>
                  <a:lnTo>
                    <a:pt x="17277" y="5947"/>
                  </a:lnTo>
                  <a:lnTo>
                    <a:pt x="17185" y="5576"/>
                  </a:lnTo>
                  <a:lnTo>
                    <a:pt x="12926" y="3431"/>
                  </a:lnTo>
                  <a:lnTo>
                    <a:pt x="12926" y="2150"/>
                  </a:lnTo>
                  <a:lnTo>
                    <a:pt x="15075" y="2150"/>
                  </a:lnTo>
                  <a:lnTo>
                    <a:pt x="15075" y="3226"/>
                  </a:lnTo>
                  <a:lnTo>
                    <a:pt x="18336" y="3226"/>
                  </a:lnTo>
                  <a:lnTo>
                    <a:pt x="18336" y="1"/>
                  </a:lnTo>
                  <a:lnTo>
                    <a:pt x="15075" y="1"/>
                  </a:lnTo>
                  <a:lnTo>
                    <a:pt x="15075" y="1077"/>
                  </a:lnTo>
                  <a:lnTo>
                    <a:pt x="11850" y="1077"/>
                  </a:lnTo>
                  <a:lnTo>
                    <a:pt x="11850" y="3226"/>
                  </a:lnTo>
                  <a:lnTo>
                    <a:pt x="9704" y="3226"/>
                  </a:lnTo>
                  <a:lnTo>
                    <a:pt x="9704" y="1"/>
                  </a:lnTo>
                  <a:lnTo>
                    <a:pt x="8628" y="1"/>
                  </a:lnTo>
                  <a:lnTo>
                    <a:pt x="8628" y="3226"/>
                  </a:lnTo>
                  <a:lnTo>
                    <a:pt x="6482" y="3226"/>
                  </a:lnTo>
                  <a:lnTo>
                    <a:pt x="6482" y="1077"/>
                  </a:lnTo>
                  <a:lnTo>
                    <a:pt x="3257" y="1077"/>
                  </a:lnTo>
                  <a:lnTo>
                    <a:pt x="3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6" name="Google Shape;1986;p117"/>
          <p:cNvGrpSpPr/>
          <p:nvPr/>
        </p:nvGrpSpPr>
        <p:grpSpPr>
          <a:xfrm>
            <a:off x="4721893" y="3400624"/>
            <a:ext cx="500435" cy="500626"/>
            <a:chOff x="4721893" y="3324424"/>
            <a:chExt cx="500435" cy="500626"/>
          </a:xfrm>
        </p:grpSpPr>
        <p:sp>
          <p:nvSpPr>
            <p:cNvPr id="1987" name="Google Shape;1987;p117"/>
            <p:cNvSpPr/>
            <p:nvPr/>
          </p:nvSpPr>
          <p:spPr>
            <a:xfrm>
              <a:off x="4986739" y="3397814"/>
              <a:ext cx="29394" cy="59525"/>
            </a:xfrm>
            <a:custGeom>
              <a:avLst/>
              <a:gdLst/>
              <a:ahLst/>
              <a:cxnLst/>
              <a:rect l="l" t="t" r="r" b="b"/>
              <a:pathLst>
                <a:path w="1077" h="2181" extrusionOk="0">
                  <a:moveTo>
                    <a:pt x="1" y="0"/>
                  </a:moveTo>
                  <a:lnTo>
                    <a:pt x="1" y="2181"/>
                  </a:lnTo>
                  <a:lnTo>
                    <a:pt x="1077" y="2181"/>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17"/>
            <p:cNvSpPr/>
            <p:nvPr/>
          </p:nvSpPr>
          <p:spPr>
            <a:xfrm>
              <a:off x="5103960" y="3545357"/>
              <a:ext cx="29394" cy="58679"/>
            </a:xfrm>
            <a:custGeom>
              <a:avLst/>
              <a:gdLst/>
              <a:ahLst/>
              <a:cxnLst/>
              <a:rect l="l" t="t" r="r" b="b"/>
              <a:pathLst>
                <a:path w="1077" h="2150" extrusionOk="0">
                  <a:moveTo>
                    <a:pt x="0" y="0"/>
                  </a:moveTo>
                  <a:lnTo>
                    <a:pt x="0" y="2149"/>
                  </a:lnTo>
                  <a:lnTo>
                    <a:pt x="1076" y="2149"/>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17"/>
            <p:cNvSpPr/>
            <p:nvPr/>
          </p:nvSpPr>
          <p:spPr>
            <a:xfrm>
              <a:off x="4810702" y="3397814"/>
              <a:ext cx="29394" cy="59525"/>
            </a:xfrm>
            <a:custGeom>
              <a:avLst/>
              <a:gdLst/>
              <a:ahLst/>
              <a:cxnLst/>
              <a:rect l="l" t="t" r="r" b="b"/>
              <a:pathLst>
                <a:path w="1077" h="2181" extrusionOk="0">
                  <a:moveTo>
                    <a:pt x="0" y="0"/>
                  </a:moveTo>
                  <a:lnTo>
                    <a:pt x="0" y="2181"/>
                  </a:lnTo>
                  <a:lnTo>
                    <a:pt x="1076" y="2181"/>
                  </a:lnTo>
                  <a:lnTo>
                    <a:pt x="10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17"/>
            <p:cNvSpPr/>
            <p:nvPr/>
          </p:nvSpPr>
          <p:spPr>
            <a:xfrm>
              <a:off x="4869436" y="3545357"/>
              <a:ext cx="29394" cy="58679"/>
            </a:xfrm>
            <a:custGeom>
              <a:avLst/>
              <a:gdLst/>
              <a:ahLst/>
              <a:cxnLst/>
              <a:rect l="l" t="t" r="r" b="b"/>
              <a:pathLst>
                <a:path w="1077" h="2150" extrusionOk="0">
                  <a:moveTo>
                    <a:pt x="1" y="0"/>
                  </a:moveTo>
                  <a:lnTo>
                    <a:pt x="1" y="2149"/>
                  </a:lnTo>
                  <a:lnTo>
                    <a:pt x="1077" y="2149"/>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17"/>
            <p:cNvSpPr/>
            <p:nvPr/>
          </p:nvSpPr>
          <p:spPr>
            <a:xfrm>
              <a:off x="4721893" y="3324424"/>
              <a:ext cx="500353" cy="352892"/>
            </a:xfrm>
            <a:custGeom>
              <a:avLst/>
              <a:gdLst/>
              <a:ahLst/>
              <a:cxnLst/>
              <a:rect l="l" t="t" r="r" b="b"/>
              <a:pathLst>
                <a:path w="18333" h="12930" extrusionOk="0">
                  <a:moveTo>
                    <a:pt x="5407" y="1616"/>
                  </a:moveTo>
                  <a:lnTo>
                    <a:pt x="5407" y="5950"/>
                  </a:lnTo>
                  <a:lnTo>
                    <a:pt x="2185" y="5950"/>
                  </a:lnTo>
                  <a:lnTo>
                    <a:pt x="2185" y="1616"/>
                  </a:lnTo>
                  <a:close/>
                  <a:moveTo>
                    <a:pt x="7556" y="1616"/>
                  </a:moveTo>
                  <a:lnTo>
                    <a:pt x="7556" y="5950"/>
                  </a:lnTo>
                  <a:lnTo>
                    <a:pt x="6479" y="5950"/>
                  </a:lnTo>
                  <a:lnTo>
                    <a:pt x="6479" y="1616"/>
                  </a:lnTo>
                  <a:close/>
                  <a:moveTo>
                    <a:pt x="11854" y="1616"/>
                  </a:moveTo>
                  <a:lnTo>
                    <a:pt x="11854" y="5950"/>
                  </a:lnTo>
                  <a:lnTo>
                    <a:pt x="8628" y="5950"/>
                  </a:lnTo>
                  <a:lnTo>
                    <a:pt x="8628" y="1616"/>
                  </a:lnTo>
                  <a:close/>
                  <a:moveTo>
                    <a:pt x="13999" y="1616"/>
                  </a:moveTo>
                  <a:lnTo>
                    <a:pt x="13999" y="5950"/>
                  </a:lnTo>
                  <a:lnTo>
                    <a:pt x="12923" y="5950"/>
                  </a:lnTo>
                  <a:lnTo>
                    <a:pt x="12923" y="1616"/>
                  </a:lnTo>
                  <a:close/>
                  <a:moveTo>
                    <a:pt x="16148" y="1616"/>
                  </a:moveTo>
                  <a:lnTo>
                    <a:pt x="16148" y="5950"/>
                  </a:lnTo>
                  <a:lnTo>
                    <a:pt x="15072" y="5950"/>
                  </a:lnTo>
                  <a:lnTo>
                    <a:pt x="15072" y="1616"/>
                  </a:lnTo>
                  <a:close/>
                  <a:moveTo>
                    <a:pt x="3261" y="7019"/>
                  </a:moveTo>
                  <a:lnTo>
                    <a:pt x="3261" y="11317"/>
                  </a:lnTo>
                  <a:lnTo>
                    <a:pt x="2185" y="11317"/>
                  </a:lnTo>
                  <a:lnTo>
                    <a:pt x="2185" y="7019"/>
                  </a:lnTo>
                  <a:close/>
                  <a:moveTo>
                    <a:pt x="9705" y="7019"/>
                  </a:moveTo>
                  <a:lnTo>
                    <a:pt x="9705" y="11317"/>
                  </a:lnTo>
                  <a:lnTo>
                    <a:pt x="8628" y="11317"/>
                  </a:lnTo>
                  <a:lnTo>
                    <a:pt x="8628" y="7019"/>
                  </a:lnTo>
                  <a:close/>
                  <a:moveTo>
                    <a:pt x="16148" y="7019"/>
                  </a:moveTo>
                  <a:lnTo>
                    <a:pt x="16148" y="11317"/>
                  </a:lnTo>
                  <a:lnTo>
                    <a:pt x="12923" y="11317"/>
                  </a:lnTo>
                  <a:lnTo>
                    <a:pt x="12923" y="7019"/>
                  </a:lnTo>
                  <a:close/>
                  <a:moveTo>
                    <a:pt x="7556" y="7026"/>
                  </a:moveTo>
                  <a:lnTo>
                    <a:pt x="7556" y="11320"/>
                  </a:lnTo>
                  <a:lnTo>
                    <a:pt x="4330" y="11320"/>
                  </a:lnTo>
                  <a:lnTo>
                    <a:pt x="4330" y="7026"/>
                  </a:lnTo>
                  <a:close/>
                  <a:moveTo>
                    <a:pt x="11854" y="7026"/>
                  </a:moveTo>
                  <a:lnTo>
                    <a:pt x="11854" y="11320"/>
                  </a:lnTo>
                  <a:lnTo>
                    <a:pt x="10777" y="11320"/>
                  </a:lnTo>
                  <a:lnTo>
                    <a:pt x="10777" y="7026"/>
                  </a:lnTo>
                  <a:close/>
                  <a:moveTo>
                    <a:pt x="1" y="0"/>
                  </a:moveTo>
                  <a:lnTo>
                    <a:pt x="1" y="12930"/>
                  </a:lnTo>
                  <a:lnTo>
                    <a:pt x="18332" y="12930"/>
                  </a:lnTo>
                  <a:lnTo>
                    <a:pt x="183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17"/>
            <p:cNvSpPr/>
            <p:nvPr/>
          </p:nvSpPr>
          <p:spPr>
            <a:xfrm>
              <a:off x="4722002" y="3706656"/>
              <a:ext cx="500326" cy="118395"/>
            </a:xfrm>
            <a:custGeom>
              <a:avLst/>
              <a:gdLst/>
              <a:ahLst/>
              <a:cxnLst/>
              <a:rect l="l" t="t" r="r" b="b"/>
              <a:pathLst>
                <a:path w="18332" h="4338" extrusionOk="0">
                  <a:moveTo>
                    <a:pt x="0" y="1"/>
                  </a:moveTo>
                  <a:lnTo>
                    <a:pt x="0" y="2185"/>
                  </a:lnTo>
                  <a:lnTo>
                    <a:pt x="7552" y="2185"/>
                  </a:lnTo>
                  <a:lnTo>
                    <a:pt x="7552" y="3261"/>
                  </a:lnTo>
                  <a:lnTo>
                    <a:pt x="5403" y="3261"/>
                  </a:lnTo>
                  <a:lnTo>
                    <a:pt x="5403" y="4338"/>
                  </a:lnTo>
                  <a:lnTo>
                    <a:pt x="12926" y="4338"/>
                  </a:lnTo>
                  <a:lnTo>
                    <a:pt x="12926" y="3261"/>
                  </a:lnTo>
                  <a:lnTo>
                    <a:pt x="10777" y="3261"/>
                  </a:lnTo>
                  <a:lnTo>
                    <a:pt x="10777" y="2185"/>
                  </a:lnTo>
                  <a:lnTo>
                    <a:pt x="18332" y="2185"/>
                  </a:lnTo>
                  <a:lnTo>
                    <a:pt x="183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3" name="Google Shape;1993;p117"/>
          <p:cNvSpPr/>
          <p:nvPr/>
        </p:nvSpPr>
        <p:spPr>
          <a:xfrm>
            <a:off x="5522300" y="3416318"/>
            <a:ext cx="500272" cy="469049"/>
          </a:xfrm>
          <a:custGeom>
            <a:avLst/>
            <a:gdLst/>
            <a:ahLst/>
            <a:cxnLst/>
            <a:rect l="l" t="t" r="r" b="b"/>
            <a:pathLst>
              <a:path w="18330" h="17186" extrusionOk="0">
                <a:moveTo>
                  <a:pt x="8759" y="6444"/>
                </a:moveTo>
                <a:cubicBezTo>
                  <a:pt x="8925" y="6899"/>
                  <a:pt x="9281" y="7256"/>
                  <a:pt x="9737" y="7421"/>
                </a:cubicBezTo>
                <a:lnTo>
                  <a:pt x="9737" y="9768"/>
                </a:lnTo>
                <a:cubicBezTo>
                  <a:pt x="9281" y="9930"/>
                  <a:pt x="8925" y="10287"/>
                  <a:pt x="8759" y="10742"/>
                </a:cubicBezTo>
                <a:lnTo>
                  <a:pt x="6342" y="10742"/>
                </a:lnTo>
                <a:cubicBezTo>
                  <a:pt x="6180" y="10287"/>
                  <a:pt x="5823" y="9930"/>
                  <a:pt x="5368" y="9768"/>
                </a:cubicBezTo>
                <a:lnTo>
                  <a:pt x="5368" y="7421"/>
                </a:lnTo>
                <a:cubicBezTo>
                  <a:pt x="5823" y="7256"/>
                  <a:pt x="6180" y="6899"/>
                  <a:pt x="6342" y="6444"/>
                </a:cubicBezTo>
                <a:close/>
                <a:moveTo>
                  <a:pt x="1610" y="0"/>
                </a:moveTo>
                <a:cubicBezTo>
                  <a:pt x="724" y="0"/>
                  <a:pt x="1" y="724"/>
                  <a:pt x="1" y="1610"/>
                </a:cubicBezTo>
                <a:cubicBezTo>
                  <a:pt x="1" y="2495"/>
                  <a:pt x="724" y="3219"/>
                  <a:pt x="1610" y="3219"/>
                </a:cubicBezTo>
                <a:cubicBezTo>
                  <a:pt x="1779" y="3219"/>
                  <a:pt x="1938" y="3190"/>
                  <a:pt x="2086" y="3141"/>
                </a:cubicBezTo>
                <a:lnTo>
                  <a:pt x="3494" y="5015"/>
                </a:lnTo>
                <a:cubicBezTo>
                  <a:pt x="3321" y="5272"/>
                  <a:pt x="3226" y="5576"/>
                  <a:pt x="3226" y="5908"/>
                </a:cubicBezTo>
                <a:cubicBezTo>
                  <a:pt x="3226" y="6610"/>
                  <a:pt x="3674" y="7196"/>
                  <a:pt x="4302" y="7421"/>
                </a:cubicBezTo>
                <a:lnTo>
                  <a:pt x="4302" y="9768"/>
                </a:lnTo>
                <a:cubicBezTo>
                  <a:pt x="3678" y="9987"/>
                  <a:pt x="3226" y="10580"/>
                  <a:pt x="3226" y="11278"/>
                </a:cubicBezTo>
                <a:cubicBezTo>
                  <a:pt x="3226" y="11610"/>
                  <a:pt x="3325" y="11913"/>
                  <a:pt x="3494" y="12171"/>
                </a:cubicBezTo>
                <a:lnTo>
                  <a:pt x="2086" y="14045"/>
                </a:lnTo>
                <a:cubicBezTo>
                  <a:pt x="1938" y="13995"/>
                  <a:pt x="1779" y="13967"/>
                  <a:pt x="1610" y="13967"/>
                </a:cubicBezTo>
                <a:cubicBezTo>
                  <a:pt x="724" y="13967"/>
                  <a:pt x="1" y="14691"/>
                  <a:pt x="1" y="15576"/>
                </a:cubicBezTo>
                <a:cubicBezTo>
                  <a:pt x="1" y="16462"/>
                  <a:pt x="724" y="17185"/>
                  <a:pt x="1610" y="17185"/>
                </a:cubicBezTo>
                <a:cubicBezTo>
                  <a:pt x="2496" y="17185"/>
                  <a:pt x="3219" y="16462"/>
                  <a:pt x="3219" y="15576"/>
                </a:cubicBezTo>
                <a:cubicBezTo>
                  <a:pt x="3219" y="15245"/>
                  <a:pt x="3120" y="14941"/>
                  <a:pt x="2951" y="14683"/>
                </a:cubicBezTo>
                <a:lnTo>
                  <a:pt x="4359" y="12810"/>
                </a:lnTo>
                <a:cubicBezTo>
                  <a:pt x="4507" y="12859"/>
                  <a:pt x="4666" y="12891"/>
                  <a:pt x="4835" y="12891"/>
                </a:cubicBezTo>
                <a:cubicBezTo>
                  <a:pt x="5537" y="12891"/>
                  <a:pt x="6123" y="12439"/>
                  <a:pt x="6349" y="11811"/>
                </a:cubicBezTo>
                <a:lnTo>
                  <a:pt x="8766" y="11811"/>
                </a:lnTo>
                <a:cubicBezTo>
                  <a:pt x="8985" y="12436"/>
                  <a:pt x="9578" y="12891"/>
                  <a:pt x="10277" y="12891"/>
                </a:cubicBezTo>
                <a:cubicBezTo>
                  <a:pt x="10524" y="12891"/>
                  <a:pt x="10760" y="12827"/>
                  <a:pt x="10965" y="12725"/>
                </a:cubicBezTo>
                <a:lnTo>
                  <a:pt x="13124" y="14885"/>
                </a:lnTo>
                <a:cubicBezTo>
                  <a:pt x="13022" y="15096"/>
                  <a:pt x="12958" y="15326"/>
                  <a:pt x="12958" y="15569"/>
                </a:cubicBezTo>
                <a:cubicBezTo>
                  <a:pt x="12958" y="16458"/>
                  <a:pt x="13682" y="17182"/>
                  <a:pt x="14571" y="17182"/>
                </a:cubicBezTo>
                <a:cubicBezTo>
                  <a:pt x="15457" y="17182"/>
                  <a:pt x="16180" y="16458"/>
                  <a:pt x="16180" y="15569"/>
                </a:cubicBezTo>
                <a:cubicBezTo>
                  <a:pt x="16180" y="15089"/>
                  <a:pt x="15965" y="14662"/>
                  <a:pt x="15630" y="14366"/>
                </a:cubicBezTo>
                <a:lnTo>
                  <a:pt x="16653" y="11804"/>
                </a:lnTo>
                <a:cubicBezTo>
                  <a:pt x="16674" y="11804"/>
                  <a:pt x="16692" y="11808"/>
                  <a:pt x="16713" y="11808"/>
                </a:cubicBezTo>
                <a:cubicBezTo>
                  <a:pt x="17599" y="11808"/>
                  <a:pt x="18322" y="11084"/>
                  <a:pt x="18322" y="10198"/>
                </a:cubicBezTo>
                <a:cubicBezTo>
                  <a:pt x="18322" y="9313"/>
                  <a:pt x="17599" y="8589"/>
                  <a:pt x="16713" y="8589"/>
                </a:cubicBezTo>
                <a:cubicBezTo>
                  <a:pt x="15827" y="8589"/>
                  <a:pt x="15104" y="9313"/>
                  <a:pt x="15104" y="10198"/>
                </a:cubicBezTo>
                <a:cubicBezTo>
                  <a:pt x="15104" y="10678"/>
                  <a:pt x="15319" y="11105"/>
                  <a:pt x="15654" y="11402"/>
                </a:cubicBezTo>
                <a:lnTo>
                  <a:pt x="14631" y="13964"/>
                </a:lnTo>
                <a:cubicBezTo>
                  <a:pt x="14610" y="13964"/>
                  <a:pt x="14592" y="13960"/>
                  <a:pt x="14571" y="13960"/>
                </a:cubicBezTo>
                <a:cubicBezTo>
                  <a:pt x="14324" y="13960"/>
                  <a:pt x="14088" y="14024"/>
                  <a:pt x="13883" y="14126"/>
                </a:cubicBezTo>
                <a:lnTo>
                  <a:pt x="11723" y="11966"/>
                </a:lnTo>
                <a:cubicBezTo>
                  <a:pt x="11826" y="11755"/>
                  <a:pt x="11889" y="11525"/>
                  <a:pt x="11889" y="11278"/>
                </a:cubicBezTo>
                <a:cubicBezTo>
                  <a:pt x="11889" y="10576"/>
                  <a:pt x="11437" y="9990"/>
                  <a:pt x="10813" y="9768"/>
                </a:cubicBezTo>
                <a:lnTo>
                  <a:pt x="10813" y="7421"/>
                </a:lnTo>
                <a:cubicBezTo>
                  <a:pt x="11434" y="7199"/>
                  <a:pt x="11889" y="6606"/>
                  <a:pt x="11889" y="5908"/>
                </a:cubicBezTo>
                <a:cubicBezTo>
                  <a:pt x="11889" y="5205"/>
                  <a:pt x="11437" y="4620"/>
                  <a:pt x="10813" y="4394"/>
                </a:cubicBezTo>
                <a:lnTo>
                  <a:pt x="10813" y="3123"/>
                </a:lnTo>
                <a:cubicBezTo>
                  <a:pt x="11268" y="2961"/>
                  <a:pt x="11625" y="2605"/>
                  <a:pt x="11787" y="2149"/>
                </a:cubicBezTo>
                <a:lnTo>
                  <a:pt x="15206" y="2149"/>
                </a:lnTo>
                <a:cubicBezTo>
                  <a:pt x="15425" y="2771"/>
                  <a:pt x="16018" y="3226"/>
                  <a:pt x="16720" y="3226"/>
                </a:cubicBezTo>
                <a:cubicBezTo>
                  <a:pt x="17606" y="3226"/>
                  <a:pt x="18329" y="2502"/>
                  <a:pt x="18329" y="1617"/>
                </a:cubicBezTo>
                <a:cubicBezTo>
                  <a:pt x="18329" y="727"/>
                  <a:pt x="17606" y="4"/>
                  <a:pt x="16720" y="4"/>
                </a:cubicBezTo>
                <a:cubicBezTo>
                  <a:pt x="16018" y="4"/>
                  <a:pt x="15432" y="456"/>
                  <a:pt x="15206" y="1080"/>
                </a:cubicBezTo>
                <a:lnTo>
                  <a:pt x="11787" y="1080"/>
                </a:lnTo>
                <a:cubicBezTo>
                  <a:pt x="11568" y="459"/>
                  <a:pt x="10975" y="4"/>
                  <a:pt x="10273" y="4"/>
                </a:cubicBezTo>
                <a:cubicBezTo>
                  <a:pt x="9387" y="4"/>
                  <a:pt x="8664" y="727"/>
                  <a:pt x="8664" y="1617"/>
                </a:cubicBezTo>
                <a:cubicBezTo>
                  <a:pt x="8664" y="2315"/>
                  <a:pt x="9112" y="2905"/>
                  <a:pt x="9740" y="3127"/>
                </a:cubicBezTo>
                <a:lnTo>
                  <a:pt x="9740" y="4397"/>
                </a:lnTo>
                <a:cubicBezTo>
                  <a:pt x="9285" y="4563"/>
                  <a:pt x="8929" y="4920"/>
                  <a:pt x="8766" y="5375"/>
                </a:cubicBezTo>
                <a:lnTo>
                  <a:pt x="6349" y="5375"/>
                </a:lnTo>
                <a:cubicBezTo>
                  <a:pt x="6127" y="4750"/>
                  <a:pt x="5537" y="4298"/>
                  <a:pt x="4835" y="4298"/>
                </a:cubicBezTo>
                <a:cubicBezTo>
                  <a:pt x="4666" y="4298"/>
                  <a:pt x="4507" y="4327"/>
                  <a:pt x="4359" y="4376"/>
                </a:cubicBezTo>
                <a:lnTo>
                  <a:pt x="2951" y="2502"/>
                </a:lnTo>
                <a:cubicBezTo>
                  <a:pt x="3124" y="2245"/>
                  <a:pt x="3219" y="1941"/>
                  <a:pt x="3219" y="1610"/>
                </a:cubicBezTo>
                <a:cubicBezTo>
                  <a:pt x="3219" y="724"/>
                  <a:pt x="2496"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4" name="Google Shape;1994;p117"/>
          <p:cNvGrpSpPr/>
          <p:nvPr/>
        </p:nvGrpSpPr>
        <p:grpSpPr>
          <a:xfrm>
            <a:off x="6322543" y="3445302"/>
            <a:ext cx="500435" cy="410779"/>
            <a:chOff x="6322543" y="3369102"/>
            <a:chExt cx="500435" cy="410779"/>
          </a:xfrm>
        </p:grpSpPr>
        <p:sp>
          <p:nvSpPr>
            <p:cNvPr id="1995" name="Google Shape;1995;p117"/>
            <p:cNvSpPr/>
            <p:nvPr/>
          </p:nvSpPr>
          <p:spPr>
            <a:xfrm>
              <a:off x="6458705" y="3711869"/>
              <a:ext cx="228002" cy="68013"/>
            </a:xfrm>
            <a:custGeom>
              <a:avLst/>
              <a:gdLst/>
              <a:ahLst/>
              <a:cxnLst/>
              <a:rect l="l" t="t" r="r" b="b"/>
              <a:pathLst>
                <a:path w="8354" h="2492" extrusionOk="0">
                  <a:moveTo>
                    <a:pt x="759" y="0"/>
                  </a:moveTo>
                  <a:lnTo>
                    <a:pt x="1" y="759"/>
                  </a:lnTo>
                  <a:cubicBezTo>
                    <a:pt x="1116" y="1874"/>
                    <a:pt x="2598" y="2492"/>
                    <a:pt x="4175" y="2492"/>
                  </a:cubicBezTo>
                  <a:cubicBezTo>
                    <a:pt x="5753" y="2492"/>
                    <a:pt x="7238" y="1874"/>
                    <a:pt x="8353" y="759"/>
                  </a:cubicBezTo>
                  <a:lnTo>
                    <a:pt x="7595" y="0"/>
                  </a:lnTo>
                  <a:cubicBezTo>
                    <a:pt x="6681" y="914"/>
                    <a:pt x="5470" y="1415"/>
                    <a:pt x="4175" y="1415"/>
                  </a:cubicBezTo>
                  <a:cubicBezTo>
                    <a:pt x="2887" y="1415"/>
                    <a:pt x="1677" y="914"/>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17"/>
            <p:cNvSpPr/>
            <p:nvPr/>
          </p:nvSpPr>
          <p:spPr>
            <a:xfrm>
              <a:off x="6500217" y="3670439"/>
              <a:ext cx="144978" cy="50901"/>
            </a:xfrm>
            <a:custGeom>
              <a:avLst/>
              <a:gdLst/>
              <a:ahLst/>
              <a:cxnLst/>
              <a:rect l="l" t="t" r="r" b="b"/>
              <a:pathLst>
                <a:path w="5312" h="1865" extrusionOk="0">
                  <a:moveTo>
                    <a:pt x="759" y="1"/>
                  </a:moveTo>
                  <a:lnTo>
                    <a:pt x="1" y="760"/>
                  </a:lnTo>
                  <a:cubicBezTo>
                    <a:pt x="710" y="1469"/>
                    <a:pt x="1656" y="1864"/>
                    <a:pt x="2654" y="1864"/>
                  </a:cubicBezTo>
                  <a:cubicBezTo>
                    <a:pt x="3656" y="1864"/>
                    <a:pt x="4602" y="1469"/>
                    <a:pt x="5311" y="760"/>
                  </a:cubicBezTo>
                  <a:lnTo>
                    <a:pt x="4553" y="1"/>
                  </a:lnTo>
                  <a:cubicBezTo>
                    <a:pt x="4045" y="509"/>
                    <a:pt x="3349" y="763"/>
                    <a:pt x="2655" y="763"/>
                  </a:cubicBezTo>
                  <a:cubicBezTo>
                    <a:pt x="1960" y="763"/>
                    <a:pt x="1266" y="509"/>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17"/>
            <p:cNvSpPr/>
            <p:nvPr/>
          </p:nvSpPr>
          <p:spPr>
            <a:xfrm>
              <a:off x="6440692" y="3457421"/>
              <a:ext cx="263918" cy="175982"/>
            </a:xfrm>
            <a:custGeom>
              <a:avLst/>
              <a:gdLst/>
              <a:ahLst/>
              <a:cxnLst/>
              <a:rect l="l" t="t" r="r" b="b"/>
              <a:pathLst>
                <a:path w="9670" h="6448" extrusionOk="0">
                  <a:moveTo>
                    <a:pt x="4299" y="2146"/>
                  </a:moveTo>
                  <a:lnTo>
                    <a:pt x="4299" y="3222"/>
                  </a:lnTo>
                  <a:lnTo>
                    <a:pt x="3223" y="3222"/>
                  </a:lnTo>
                  <a:lnTo>
                    <a:pt x="3223" y="2146"/>
                  </a:lnTo>
                  <a:close/>
                  <a:moveTo>
                    <a:pt x="6448" y="2146"/>
                  </a:moveTo>
                  <a:lnTo>
                    <a:pt x="6448" y="3222"/>
                  </a:lnTo>
                  <a:lnTo>
                    <a:pt x="5372" y="3222"/>
                  </a:lnTo>
                  <a:lnTo>
                    <a:pt x="5372" y="2146"/>
                  </a:lnTo>
                  <a:close/>
                  <a:moveTo>
                    <a:pt x="1" y="0"/>
                  </a:moveTo>
                  <a:lnTo>
                    <a:pt x="1" y="1077"/>
                  </a:lnTo>
                  <a:cubicBezTo>
                    <a:pt x="1187" y="1077"/>
                    <a:pt x="2150" y="2037"/>
                    <a:pt x="2150" y="3222"/>
                  </a:cubicBezTo>
                  <a:cubicBezTo>
                    <a:pt x="2150" y="4309"/>
                    <a:pt x="1338" y="5198"/>
                    <a:pt x="290" y="5346"/>
                  </a:cubicBezTo>
                  <a:lnTo>
                    <a:pt x="1391" y="6447"/>
                  </a:lnTo>
                  <a:lnTo>
                    <a:pt x="3325" y="6447"/>
                  </a:lnTo>
                  <a:cubicBezTo>
                    <a:pt x="3544" y="5826"/>
                    <a:pt x="4133" y="5371"/>
                    <a:pt x="4835" y="5371"/>
                  </a:cubicBezTo>
                  <a:cubicBezTo>
                    <a:pt x="5537" y="5371"/>
                    <a:pt x="6123" y="5823"/>
                    <a:pt x="6349" y="6447"/>
                  </a:cubicBezTo>
                  <a:lnTo>
                    <a:pt x="8283" y="6447"/>
                  </a:lnTo>
                  <a:lnTo>
                    <a:pt x="9384" y="5346"/>
                  </a:lnTo>
                  <a:cubicBezTo>
                    <a:pt x="8336" y="5205"/>
                    <a:pt x="7524" y="4313"/>
                    <a:pt x="7524" y="3222"/>
                  </a:cubicBezTo>
                  <a:cubicBezTo>
                    <a:pt x="7524" y="2037"/>
                    <a:pt x="8484" y="1077"/>
                    <a:pt x="9670" y="1077"/>
                  </a:cubicBezTo>
                  <a:lnTo>
                    <a:pt x="9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17"/>
            <p:cNvSpPr/>
            <p:nvPr/>
          </p:nvSpPr>
          <p:spPr>
            <a:xfrm>
              <a:off x="6322543" y="3369102"/>
              <a:ext cx="147571" cy="264110"/>
            </a:xfrm>
            <a:custGeom>
              <a:avLst/>
              <a:gdLst/>
              <a:ahLst/>
              <a:cxnLst/>
              <a:rect l="l" t="t" r="r" b="b"/>
              <a:pathLst>
                <a:path w="5407" h="9677" extrusionOk="0">
                  <a:moveTo>
                    <a:pt x="0" y="1"/>
                  </a:moveTo>
                  <a:lnTo>
                    <a:pt x="0" y="1077"/>
                  </a:lnTo>
                  <a:lnTo>
                    <a:pt x="536" y="1077"/>
                  </a:lnTo>
                  <a:lnTo>
                    <a:pt x="536" y="2153"/>
                  </a:lnTo>
                  <a:lnTo>
                    <a:pt x="0" y="2153"/>
                  </a:lnTo>
                  <a:lnTo>
                    <a:pt x="0" y="9676"/>
                  </a:lnTo>
                  <a:lnTo>
                    <a:pt x="2149" y="9676"/>
                  </a:lnTo>
                  <a:lnTo>
                    <a:pt x="2149" y="7531"/>
                  </a:lnTo>
                  <a:lnTo>
                    <a:pt x="4330" y="7531"/>
                  </a:lnTo>
                  <a:cubicBezTo>
                    <a:pt x="4926" y="7531"/>
                    <a:pt x="5406" y="7051"/>
                    <a:pt x="5406" y="6455"/>
                  </a:cubicBezTo>
                  <a:cubicBezTo>
                    <a:pt x="5406" y="5858"/>
                    <a:pt x="4926" y="5378"/>
                    <a:pt x="4330" y="5378"/>
                  </a:cubicBezTo>
                  <a:lnTo>
                    <a:pt x="2149" y="5378"/>
                  </a:lnTo>
                  <a:lnTo>
                    <a:pt x="2149" y="2153"/>
                  </a:lnTo>
                  <a:lnTo>
                    <a:pt x="1609" y="2153"/>
                  </a:lnTo>
                  <a:lnTo>
                    <a:pt x="1609" y="1077"/>
                  </a:lnTo>
                  <a:lnTo>
                    <a:pt x="2149" y="1077"/>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17"/>
            <p:cNvSpPr/>
            <p:nvPr/>
          </p:nvSpPr>
          <p:spPr>
            <a:xfrm>
              <a:off x="6675217" y="3369484"/>
              <a:ext cx="147762" cy="264000"/>
            </a:xfrm>
            <a:custGeom>
              <a:avLst/>
              <a:gdLst/>
              <a:ahLst/>
              <a:cxnLst/>
              <a:rect l="l" t="t" r="r" b="b"/>
              <a:pathLst>
                <a:path w="5414" h="9673" extrusionOk="0">
                  <a:moveTo>
                    <a:pt x="3264" y="1"/>
                  </a:moveTo>
                  <a:lnTo>
                    <a:pt x="3264" y="1073"/>
                  </a:lnTo>
                  <a:lnTo>
                    <a:pt x="3797" y="1073"/>
                  </a:lnTo>
                  <a:lnTo>
                    <a:pt x="3797" y="2150"/>
                  </a:lnTo>
                  <a:lnTo>
                    <a:pt x="3261" y="2150"/>
                  </a:lnTo>
                  <a:lnTo>
                    <a:pt x="3261" y="5375"/>
                  </a:lnTo>
                  <a:lnTo>
                    <a:pt x="1077" y="5375"/>
                  </a:lnTo>
                  <a:cubicBezTo>
                    <a:pt x="480" y="5375"/>
                    <a:pt x="0" y="5855"/>
                    <a:pt x="0" y="6451"/>
                  </a:cubicBezTo>
                  <a:cubicBezTo>
                    <a:pt x="0" y="7041"/>
                    <a:pt x="480" y="7527"/>
                    <a:pt x="1077" y="7527"/>
                  </a:cubicBezTo>
                  <a:lnTo>
                    <a:pt x="3261" y="7527"/>
                  </a:lnTo>
                  <a:lnTo>
                    <a:pt x="3261" y="9673"/>
                  </a:lnTo>
                  <a:lnTo>
                    <a:pt x="5410" y="9673"/>
                  </a:lnTo>
                  <a:lnTo>
                    <a:pt x="5410" y="2153"/>
                  </a:lnTo>
                  <a:lnTo>
                    <a:pt x="4877" y="2153"/>
                  </a:lnTo>
                  <a:lnTo>
                    <a:pt x="4877" y="1077"/>
                  </a:lnTo>
                  <a:lnTo>
                    <a:pt x="5413" y="1077"/>
                  </a:lnTo>
                  <a:lnTo>
                    <a:pt x="54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17"/>
            <p:cNvSpPr/>
            <p:nvPr/>
          </p:nvSpPr>
          <p:spPr>
            <a:xfrm>
              <a:off x="6490310" y="3398769"/>
              <a:ext cx="164710" cy="29394"/>
            </a:xfrm>
            <a:custGeom>
              <a:avLst/>
              <a:gdLst/>
              <a:ahLst/>
              <a:cxnLst/>
              <a:rect l="l" t="t" r="r" b="b"/>
              <a:pathLst>
                <a:path w="6035" h="1077" extrusionOk="0">
                  <a:moveTo>
                    <a:pt x="540" y="0"/>
                  </a:moveTo>
                  <a:lnTo>
                    <a:pt x="0" y="1077"/>
                  </a:lnTo>
                  <a:lnTo>
                    <a:pt x="6034" y="1077"/>
                  </a:lnTo>
                  <a:lnTo>
                    <a:pt x="54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17"/>
            <p:cNvSpPr/>
            <p:nvPr/>
          </p:nvSpPr>
          <p:spPr>
            <a:xfrm>
              <a:off x="6557996" y="3633266"/>
              <a:ext cx="29421" cy="29421"/>
            </a:xfrm>
            <a:custGeom>
              <a:avLst/>
              <a:gdLst/>
              <a:ahLst/>
              <a:cxnLst/>
              <a:rect l="l" t="t" r="r" b="b"/>
              <a:pathLst>
                <a:path w="1078" h="1078" extrusionOk="0">
                  <a:moveTo>
                    <a:pt x="537" y="1"/>
                  </a:moveTo>
                  <a:cubicBezTo>
                    <a:pt x="244" y="1"/>
                    <a:pt x="1" y="244"/>
                    <a:pt x="1" y="537"/>
                  </a:cubicBezTo>
                  <a:cubicBezTo>
                    <a:pt x="1" y="834"/>
                    <a:pt x="244" y="1077"/>
                    <a:pt x="537" y="1077"/>
                  </a:cubicBezTo>
                  <a:cubicBezTo>
                    <a:pt x="834" y="1077"/>
                    <a:pt x="1077" y="834"/>
                    <a:pt x="1077" y="537"/>
                  </a:cubicBezTo>
                  <a:cubicBezTo>
                    <a:pt x="1077" y="244"/>
                    <a:pt x="834" y="4"/>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2" name="Google Shape;2002;p117"/>
          <p:cNvGrpSpPr/>
          <p:nvPr/>
        </p:nvGrpSpPr>
        <p:grpSpPr>
          <a:xfrm>
            <a:off x="7153190" y="3400624"/>
            <a:ext cx="439873" cy="500326"/>
            <a:chOff x="7153190" y="3324424"/>
            <a:chExt cx="439873" cy="500326"/>
          </a:xfrm>
        </p:grpSpPr>
        <p:sp>
          <p:nvSpPr>
            <p:cNvPr id="2003" name="Google Shape;2003;p117"/>
            <p:cNvSpPr/>
            <p:nvPr/>
          </p:nvSpPr>
          <p:spPr>
            <a:xfrm>
              <a:off x="7270384" y="3324424"/>
              <a:ext cx="29421" cy="29394"/>
            </a:xfrm>
            <a:custGeom>
              <a:avLst/>
              <a:gdLst/>
              <a:ahLst/>
              <a:cxnLst/>
              <a:rect l="l" t="t" r="r" b="b"/>
              <a:pathLst>
                <a:path w="1078" h="1077" extrusionOk="0">
                  <a:moveTo>
                    <a:pt x="1" y="0"/>
                  </a:moveTo>
                  <a:lnTo>
                    <a:pt x="1" y="1077"/>
                  </a:lnTo>
                  <a:lnTo>
                    <a:pt x="1077" y="1077"/>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17"/>
            <p:cNvSpPr/>
            <p:nvPr/>
          </p:nvSpPr>
          <p:spPr>
            <a:xfrm>
              <a:off x="7446339" y="3324424"/>
              <a:ext cx="29312" cy="29394"/>
            </a:xfrm>
            <a:custGeom>
              <a:avLst/>
              <a:gdLst/>
              <a:ahLst/>
              <a:cxnLst/>
              <a:rect l="l" t="t" r="r" b="b"/>
              <a:pathLst>
                <a:path w="1074" h="1077" extrusionOk="0">
                  <a:moveTo>
                    <a:pt x="1" y="0"/>
                  </a:moveTo>
                  <a:lnTo>
                    <a:pt x="1" y="1077"/>
                  </a:lnTo>
                  <a:lnTo>
                    <a:pt x="1074" y="1077"/>
                  </a:lnTo>
                  <a:lnTo>
                    <a:pt x="10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17"/>
            <p:cNvSpPr/>
            <p:nvPr/>
          </p:nvSpPr>
          <p:spPr>
            <a:xfrm>
              <a:off x="7153190" y="3324506"/>
              <a:ext cx="439873" cy="294268"/>
            </a:xfrm>
            <a:custGeom>
              <a:avLst/>
              <a:gdLst/>
              <a:ahLst/>
              <a:cxnLst/>
              <a:rect l="l" t="t" r="r" b="b"/>
              <a:pathLst>
                <a:path w="16117" h="10782" extrusionOk="0">
                  <a:moveTo>
                    <a:pt x="0" y="1"/>
                  </a:moveTo>
                  <a:lnTo>
                    <a:pt x="0" y="3223"/>
                  </a:lnTo>
                  <a:lnTo>
                    <a:pt x="1077" y="3223"/>
                  </a:lnTo>
                  <a:lnTo>
                    <a:pt x="1077" y="5372"/>
                  </a:lnTo>
                  <a:lnTo>
                    <a:pt x="4298" y="5372"/>
                  </a:lnTo>
                  <a:lnTo>
                    <a:pt x="4298" y="7521"/>
                  </a:lnTo>
                  <a:lnTo>
                    <a:pt x="5375" y="7521"/>
                  </a:lnTo>
                  <a:lnTo>
                    <a:pt x="5375" y="10781"/>
                  </a:lnTo>
                  <a:lnTo>
                    <a:pt x="10742" y="10781"/>
                  </a:lnTo>
                  <a:lnTo>
                    <a:pt x="10742" y="7521"/>
                  </a:lnTo>
                  <a:lnTo>
                    <a:pt x="11818" y="7521"/>
                  </a:lnTo>
                  <a:lnTo>
                    <a:pt x="11818" y="5372"/>
                  </a:lnTo>
                  <a:lnTo>
                    <a:pt x="15040" y="5372"/>
                  </a:lnTo>
                  <a:lnTo>
                    <a:pt x="15040" y="3223"/>
                  </a:lnTo>
                  <a:lnTo>
                    <a:pt x="16116" y="3223"/>
                  </a:lnTo>
                  <a:lnTo>
                    <a:pt x="16116" y="1"/>
                  </a:lnTo>
                  <a:lnTo>
                    <a:pt x="12887" y="1"/>
                  </a:lnTo>
                  <a:lnTo>
                    <a:pt x="12887" y="3223"/>
                  </a:lnTo>
                  <a:lnTo>
                    <a:pt x="13964" y="3223"/>
                  </a:lnTo>
                  <a:lnTo>
                    <a:pt x="13964" y="4299"/>
                  </a:lnTo>
                  <a:lnTo>
                    <a:pt x="11818" y="4299"/>
                  </a:lnTo>
                  <a:lnTo>
                    <a:pt x="11818" y="2153"/>
                  </a:lnTo>
                  <a:lnTo>
                    <a:pt x="10742" y="2153"/>
                  </a:lnTo>
                  <a:lnTo>
                    <a:pt x="10742" y="6448"/>
                  </a:lnTo>
                  <a:lnTo>
                    <a:pt x="8593" y="6448"/>
                  </a:lnTo>
                  <a:lnTo>
                    <a:pt x="8593" y="4299"/>
                  </a:lnTo>
                  <a:lnTo>
                    <a:pt x="9669" y="4299"/>
                  </a:lnTo>
                  <a:lnTo>
                    <a:pt x="9669" y="1077"/>
                  </a:lnTo>
                  <a:lnTo>
                    <a:pt x="6444" y="1077"/>
                  </a:lnTo>
                  <a:lnTo>
                    <a:pt x="6444" y="4299"/>
                  </a:lnTo>
                  <a:lnTo>
                    <a:pt x="7520" y="4299"/>
                  </a:lnTo>
                  <a:lnTo>
                    <a:pt x="7520" y="6448"/>
                  </a:lnTo>
                  <a:lnTo>
                    <a:pt x="5371" y="6448"/>
                  </a:lnTo>
                  <a:lnTo>
                    <a:pt x="5371" y="2153"/>
                  </a:lnTo>
                  <a:lnTo>
                    <a:pt x="4295" y="2153"/>
                  </a:lnTo>
                  <a:lnTo>
                    <a:pt x="4295" y="4299"/>
                  </a:lnTo>
                  <a:lnTo>
                    <a:pt x="2149" y="4299"/>
                  </a:lnTo>
                  <a:lnTo>
                    <a:pt x="2149" y="3223"/>
                  </a:lnTo>
                  <a:lnTo>
                    <a:pt x="3226" y="3223"/>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17"/>
            <p:cNvSpPr/>
            <p:nvPr/>
          </p:nvSpPr>
          <p:spPr>
            <a:xfrm>
              <a:off x="7211651" y="3647922"/>
              <a:ext cx="322652" cy="176828"/>
            </a:xfrm>
            <a:custGeom>
              <a:avLst/>
              <a:gdLst/>
              <a:ahLst/>
              <a:cxnLst/>
              <a:rect l="l" t="t" r="r" b="b"/>
              <a:pathLst>
                <a:path w="11822" h="6479" extrusionOk="0">
                  <a:moveTo>
                    <a:pt x="7524" y="1613"/>
                  </a:moveTo>
                  <a:lnTo>
                    <a:pt x="7524" y="2689"/>
                  </a:lnTo>
                  <a:lnTo>
                    <a:pt x="6447" y="2689"/>
                  </a:lnTo>
                  <a:lnTo>
                    <a:pt x="6447" y="1613"/>
                  </a:lnTo>
                  <a:close/>
                  <a:moveTo>
                    <a:pt x="4302" y="2689"/>
                  </a:moveTo>
                  <a:lnTo>
                    <a:pt x="4302" y="3765"/>
                  </a:lnTo>
                  <a:lnTo>
                    <a:pt x="3226" y="3765"/>
                  </a:lnTo>
                  <a:lnTo>
                    <a:pt x="3226" y="2689"/>
                  </a:lnTo>
                  <a:close/>
                  <a:moveTo>
                    <a:pt x="6451" y="3758"/>
                  </a:moveTo>
                  <a:lnTo>
                    <a:pt x="6451" y="4835"/>
                  </a:lnTo>
                  <a:lnTo>
                    <a:pt x="5375" y="4835"/>
                  </a:lnTo>
                  <a:lnTo>
                    <a:pt x="5375" y="3758"/>
                  </a:lnTo>
                  <a:close/>
                  <a:moveTo>
                    <a:pt x="2467" y="0"/>
                  </a:moveTo>
                  <a:lnTo>
                    <a:pt x="826" y="1641"/>
                  </a:lnTo>
                  <a:cubicBezTo>
                    <a:pt x="293" y="2174"/>
                    <a:pt x="0" y="2880"/>
                    <a:pt x="0" y="3631"/>
                  </a:cubicBezTo>
                  <a:cubicBezTo>
                    <a:pt x="0" y="5184"/>
                    <a:pt x="1264" y="6479"/>
                    <a:pt x="2816" y="6479"/>
                  </a:cubicBezTo>
                  <a:lnTo>
                    <a:pt x="8999" y="6479"/>
                  </a:lnTo>
                  <a:cubicBezTo>
                    <a:pt x="10551" y="6479"/>
                    <a:pt x="11815" y="5184"/>
                    <a:pt x="11815" y="3631"/>
                  </a:cubicBezTo>
                  <a:cubicBezTo>
                    <a:pt x="11822" y="2883"/>
                    <a:pt x="11529" y="2170"/>
                    <a:pt x="10999" y="1641"/>
                  </a:cubicBezTo>
                  <a:lnTo>
                    <a:pt x="9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117"/>
          <p:cNvGrpSpPr/>
          <p:nvPr/>
        </p:nvGrpSpPr>
        <p:grpSpPr>
          <a:xfrm>
            <a:off x="7923166" y="3400706"/>
            <a:ext cx="500353" cy="500463"/>
            <a:chOff x="7923166" y="3324506"/>
            <a:chExt cx="500353" cy="500463"/>
          </a:xfrm>
        </p:grpSpPr>
        <p:sp>
          <p:nvSpPr>
            <p:cNvPr id="2008" name="Google Shape;2008;p117"/>
            <p:cNvSpPr/>
            <p:nvPr/>
          </p:nvSpPr>
          <p:spPr>
            <a:xfrm>
              <a:off x="7923166"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5"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17"/>
            <p:cNvSpPr/>
            <p:nvPr/>
          </p:nvSpPr>
          <p:spPr>
            <a:xfrm>
              <a:off x="8128406" y="3324506"/>
              <a:ext cx="58679" cy="86517"/>
            </a:xfrm>
            <a:custGeom>
              <a:avLst/>
              <a:gdLst/>
              <a:ahLst/>
              <a:cxnLst/>
              <a:rect l="l" t="t" r="r" b="b"/>
              <a:pathLst>
                <a:path w="2150" h="3170" extrusionOk="0">
                  <a:moveTo>
                    <a:pt x="0" y="1"/>
                  </a:moveTo>
                  <a:lnTo>
                    <a:pt x="0" y="537"/>
                  </a:lnTo>
                  <a:cubicBezTo>
                    <a:pt x="0" y="1836"/>
                    <a:pt x="929" y="2919"/>
                    <a:pt x="2149" y="3170"/>
                  </a:cubicBez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17"/>
            <p:cNvSpPr/>
            <p:nvPr/>
          </p:nvSpPr>
          <p:spPr>
            <a:xfrm>
              <a:off x="8216343" y="3324506"/>
              <a:ext cx="207177" cy="58597"/>
            </a:xfrm>
            <a:custGeom>
              <a:avLst/>
              <a:gdLst/>
              <a:ahLst/>
              <a:cxnLst/>
              <a:rect l="l" t="t" r="r" b="b"/>
              <a:pathLst>
                <a:path w="7591" h="2147" extrusionOk="0">
                  <a:moveTo>
                    <a:pt x="0" y="1"/>
                  </a:moveTo>
                  <a:lnTo>
                    <a:pt x="0" y="2146"/>
                  </a:lnTo>
                  <a:lnTo>
                    <a:pt x="7591" y="2146"/>
                  </a:lnTo>
                  <a:lnTo>
                    <a:pt x="7591" y="1070"/>
                  </a:lnTo>
                  <a:lnTo>
                    <a:pt x="5371" y="1070"/>
                  </a:lnTo>
                  <a:lnTo>
                    <a:pt x="5371" y="1"/>
                  </a:lnTo>
                  <a:lnTo>
                    <a:pt x="3222" y="1"/>
                  </a:lnTo>
                  <a:lnTo>
                    <a:pt x="3222" y="1077"/>
                  </a:lnTo>
                  <a:lnTo>
                    <a:pt x="2146" y="1077"/>
                  </a:lnTo>
                  <a:lnTo>
                    <a:pt x="2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17"/>
            <p:cNvSpPr/>
            <p:nvPr/>
          </p:nvSpPr>
          <p:spPr>
            <a:xfrm>
              <a:off x="8216343" y="3412443"/>
              <a:ext cx="207177" cy="58679"/>
            </a:xfrm>
            <a:custGeom>
              <a:avLst/>
              <a:gdLst/>
              <a:ahLst/>
              <a:cxnLst/>
              <a:rect l="l" t="t" r="r" b="b"/>
              <a:pathLst>
                <a:path w="7591" h="2150" extrusionOk="0">
                  <a:moveTo>
                    <a:pt x="0" y="1"/>
                  </a:moveTo>
                  <a:lnTo>
                    <a:pt x="0" y="2150"/>
                  </a:lnTo>
                  <a:lnTo>
                    <a:pt x="7591" y="2150"/>
                  </a:lnTo>
                  <a:lnTo>
                    <a:pt x="75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17"/>
            <p:cNvSpPr/>
            <p:nvPr/>
          </p:nvSpPr>
          <p:spPr>
            <a:xfrm>
              <a:off x="8216424" y="3604009"/>
              <a:ext cx="117249" cy="117330"/>
            </a:xfrm>
            <a:custGeom>
              <a:avLst/>
              <a:gdLst/>
              <a:ahLst/>
              <a:cxnLst/>
              <a:rect l="l" t="t" r="r" b="b"/>
              <a:pathLst>
                <a:path w="4296" h="4299" extrusionOk="0">
                  <a:moveTo>
                    <a:pt x="2686" y="1609"/>
                  </a:moveTo>
                  <a:lnTo>
                    <a:pt x="2686" y="2686"/>
                  </a:lnTo>
                  <a:lnTo>
                    <a:pt x="1610" y="2686"/>
                  </a:lnTo>
                  <a:lnTo>
                    <a:pt x="1610" y="1609"/>
                  </a:lnTo>
                  <a:close/>
                  <a:moveTo>
                    <a:pt x="2150" y="0"/>
                  </a:moveTo>
                  <a:cubicBezTo>
                    <a:pt x="961" y="0"/>
                    <a:pt x="1" y="960"/>
                    <a:pt x="1" y="2149"/>
                  </a:cubicBezTo>
                  <a:cubicBezTo>
                    <a:pt x="1" y="3335"/>
                    <a:pt x="961" y="4298"/>
                    <a:pt x="2150" y="4298"/>
                  </a:cubicBezTo>
                  <a:cubicBezTo>
                    <a:pt x="3332" y="4298"/>
                    <a:pt x="4295" y="3335"/>
                    <a:pt x="4295" y="2149"/>
                  </a:cubicBezTo>
                  <a:cubicBezTo>
                    <a:pt x="4295" y="960"/>
                    <a:pt x="3335" y="0"/>
                    <a:pt x="21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17"/>
            <p:cNvSpPr/>
            <p:nvPr/>
          </p:nvSpPr>
          <p:spPr>
            <a:xfrm>
              <a:off x="7923166" y="3412361"/>
              <a:ext cx="410698" cy="264956"/>
            </a:xfrm>
            <a:custGeom>
              <a:avLst/>
              <a:gdLst/>
              <a:ahLst/>
              <a:cxnLst/>
              <a:rect l="l" t="t" r="r" b="b"/>
              <a:pathLst>
                <a:path w="15048" h="9708" extrusionOk="0">
                  <a:moveTo>
                    <a:pt x="6984" y="4873"/>
                  </a:moveTo>
                  <a:lnTo>
                    <a:pt x="6984" y="7022"/>
                  </a:lnTo>
                  <a:lnTo>
                    <a:pt x="5908" y="7022"/>
                  </a:lnTo>
                  <a:lnTo>
                    <a:pt x="5908" y="4873"/>
                  </a:lnTo>
                  <a:close/>
                  <a:moveTo>
                    <a:pt x="9130" y="4873"/>
                  </a:moveTo>
                  <a:lnTo>
                    <a:pt x="9130" y="7022"/>
                  </a:lnTo>
                  <a:lnTo>
                    <a:pt x="8053" y="7022"/>
                  </a:lnTo>
                  <a:lnTo>
                    <a:pt x="8053" y="4873"/>
                  </a:lnTo>
                  <a:close/>
                  <a:moveTo>
                    <a:pt x="1" y="0"/>
                  </a:moveTo>
                  <a:lnTo>
                    <a:pt x="1" y="6782"/>
                  </a:lnTo>
                  <a:cubicBezTo>
                    <a:pt x="572" y="6267"/>
                    <a:pt x="1317" y="5946"/>
                    <a:pt x="2146" y="5946"/>
                  </a:cubicBezTo>
                  <a:cubicBezTo>
                    <a:pt x="3925" y="5946"/>
                    <a:pt x="5371" y="7393"/>
                    <a:pt x="5371" y="9171"/>
                  </a:cubicBezTo>
                  <a:cubicBezTo>
                    <a:pt x="5371" y="9355"/>
                    <a:pt x="5347" y="9531"/>
                    <a:pt x="5319" y="9708"/>
                  </a:cubicBezTo>
                  <a:lnTo>
                    <a:pt x="9726" y="9708"/>
                  </a:lnTo>
                  <a:cubicBezTo>
                    <a:pt x="9694" y="9531"/>
                    <a:pt x="9673" y="9355"/>
                    <a:pt x="9673" y="9171"/>
                  </a:cubicBezTo>
                  <a:cubicBezTo>
                    <a:pt x="9673" y="7393"/>
                    <a:pt x="11120" y="5946"/>
                    <a:pt x="12898" y="5946"/>
                  </a:cubicBezTo>
                  <a:cubicBezTo>
                    <a:pt x="13728" y="5946"/>
                    <a:pt x="14476" y="6267"/>
                    <a:pt x="15047" y="6782"/>
                  </a:cubicBezTo>
                  <a:lnTo>
                    <a:pt x="15047" y="3225"/>
                  </a:lnTo>
                  <a:lnTo>
                    <a:pt x="9673" y="3225"/>
                  </a:lnTo>
                  <a:lnTo>
                    <a:pt x="9673" y="2153"/>
                  </a:lnTo>
                  <a:lnTo>
                    <a:pt x="1077" y="2153"/>
                  </a:lnTo>
                  <a:lnTo>
                    <a:pt x="1077" y="1076"/>
                  </a:lnTo>
                  <a:lnTo>
                    <a:pt x="3180" y="1076"/>
                  </a:lnTo>
                  <a:lnTo>
                    <a:pt x="3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17"/>
            <p:cNvSpPr/>
            <p:nvPr/>
          </p:nvSpPr>
          <p:spPr>
            <a:xfrm>
              <a:off x="7923166" y="3727671"/>
              <a:ext cx="117249" cy="97298"/>
            </a:xfrm>
            <a:custGeom>
              <a:avLst/>
              <a:gdLst/>
              <a:ahLst/>
              <a:cxnLst/>
              <a:rect l="l" t="t" r="r" b="b"/>
              <a:pathLst>
                <a:path w="4296" h="3565" extrusionOk="0">
                  <a:moveTo>
                    <a:pt x="1" y="0"/>
                  </a:moveTo>
                  <a:lnTo>
                    <a:pt x="1" y="3564"/>
                  </a:lnTo>
                  <a:lnTo>
                    <a:pt x="4295" y="3564"/>
                  </a:lnTo>
                  <a:lnTo>
                    <a:pt x="4295" y="2488"/>
                  </a:lnTo>
                  <a:lnTo>
                    <a:pt x="3219" y="2488"/>
                  </a:lnTo>
                  <a:lnTo>
                    <a:pt x="3219" y="1602"/>
                  </a:lnTo>
                  <a:lnTo>
                    <a:pt x="4295" y="526"/>
                  </a:lnTo>
                  <a:lnTo>
                    <a:pt x="4295" y="0"/>
                  </a:lnTo>
                  <a:cubicBezTo>
                    <a:pt x="3724" y="515"/>
                    <a:pt x="2979" y="836"/>
                    <a:pt x="2150" y="836"/>
                  </a:cubicBezTo>
                  <a:cubicBezTo>
                    <a:pt x="1320" y="836"/>
                    <a:pt x="569" y="5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17"/>
            <p:cNvSpPr/>
            <p:nvPr/>
          </p:nvSpPr>
          <p:spPr>
            <a:xfrm>
              <a:off x="8186948" y="3706574"/>
              <a:ext cx="117249" cy="118286"/>
            </a:xfrm>
            <a:custGeom>
              <a:avLst/>
              <a:gdLst/>
              <a:ahLst/>
              <a:cxnLst/>
              <a:rect l="l" t="t" r="r" b="b"/>
              <a:pathLst>
                <a:path w="4296" h="4334" extrusionOk="0">
                  <a:moveTo>
                    <a:pt x="1" y="0"/>
                  </a:moveTo>
                  <a:lnTo>
                    <a:pt x="1" y="4334"/>
                  </a:lnTo>
                  <a:lnTo>
                    <a:pt x="4295" y="4334"/>
                  </a:lnTo>
                  <a:lnTo>
                    <a:pt x="4295" y="3257"/>
                  </a:lnTo>
                  <a:lnTo>
                    <a:pt x="3219" y="3257"/>
                  </a:lnTo>
                  <a:lnTo>
                    <a:pt x="3219" y="2368"/>
                  </a:lnTo>
                  <a:lnTo>
                    <a:pt x="4122" y="1465"/>
                  </a:lnTo>
                  <a:lnTo>
                    <a:pt x="4122" y="1465"/>
                  </a:lnTo>
                  <a:cubicBezTo>
                    <a:pt x="3833" y="1549"/>
                    <a:pt x="3537" y="1609"/>
                    <a:pt x="3219" y="1609"/>
                  </a:cubicBezTo>
                  <a:cubicBezTo>
                    <a:pt x="3213" y="1609"/>
                    <a:pt x="3206" y="1609"/>
                    <a:pt x="3200" y="1609"/>
                  </a:cubicBezTo>
                  <a:cubicBezTo>
                    <a:pt x="2026" y="1609"/>
                    <a:pt x="1007" y="958"/>
                    <a:pt x="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117"/>
          <p:cNvGrpSpPr/>
          <p:nvPr/>
        </p:nvGrpSpPr>
        <p:grpSpPr>
          <a:xfrm>
            <a:off x="744557" y="4104334"/>
            <a:ext cx="452592" cy="499398"/>
            <a:chOff x="744557" y="4028134"/>
            <a:chExt cx="452592" cy="499398"/>
          </a:xfrm>
        </p:grpSpPr>
        <p:sp>
          <p:nvSpPr>
            <p:cNvPr id="2017" name="Google Shape;2017;p117"/>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17"/>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17"/>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17"/>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17"/>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117"/>
          <p:cNvGrpSpPr/>
          <p:nvPr/>
        </p:nvGrpSpPr>
        <p:grpSpPr>
          <a:xfrm>
            <a:off x="1520510" y="4103843"/>
            <a:ext cx="500463" cy="500463"/>
            <a:chOff x="1520510" y="4027643"/>
            <a:chExt cx="500463" cy="500463"/>
          </a:xfrm>
        </p:grpSpPr>
        <p:sp>
          <p:nvSpPr>
            <p:cNvPr id="2023" name="Google Shape;2023;p117"/>
            <p:cNvSpPr/>
            <p:nvPr/>
          </p:nvSpPr>
          <p:spPr>
            <a:xfrm>
              <a:off x="1580035" y="4439077"/>
              <a:ext cx="381222" cy="89028"/>
            </a:xfrm>
            <a:custGeom>
              <a:avLst/>
              <a:gdLst/>
              <a:ahLst/>
              <a:cxnLst/>
              <a:rect l="l" t="t" r="r" b="b"/>
              <a:pathLst>
                <a:path w="13968" h="3262" extrusionOk="0">
                  <a:moveTo>
                    <a:pt x="3226" y="1"/>
                  </a:moveTo>
                  <a:lnTo>
                    <a:pt x="3226" y="2185"/>
                  </a:lnTo>
                  <a:lnTo>
                    <a:pt x="1" y="2185"/>
                  </a:lnTo>
                  <a:lnTo>
                    <a:pt x="1" y="3261"/>
                  </a:lnTo>
                  <a:lnTo>
                    <a:pt x="13967" y="3261"/>
                  </a:lnTo>
                  <a:lnTo>
                    <a:pt x="13967" y="2185"/>
                  </a:lnTo>
                  <a:lnTo>
                    <a:pt x="10742" y="2185"/>
                  </a:lnTo>
                  <a:lnTo>
                    <a:pt x="10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17"/>
            <p:cNvSpPr/>
            <p:nvPr/>
          </p:nvSpPr>
          <p:spPr>
            <a:xfrm>
              <a:off x="1520510" y="4182910"/>
              <a:ext cx="39711" cy="39792"/>
            </a:xfrm>
            <a:custGeom>
              <a:avLst/>
              <a:gdLst/>
              <a:ahLst/>
              <a:cxnLst/>
              <a:rect l="l" t="t" r="r" b="b"/>
              <a:pathLst>
                <a:path w="1455" h="1458" extrusionOk="0">
                  <a:moveTo>
                    <a:pt x="943" y="0"/>
                  </a:moveTo>
                  <a:lnTo>
                    <a:pt x="1" y="512"/>
                  </a:lnTo>
                  <a:lnTo>
                    <a:pt x="512" y="1458"/>
                  </a:lnTo>
                  <a:lnTo>
                    <a:pt x="1455" y="946"/>
                  </a:lnTo>
                  <a:lnTo>
                    <a:pt x="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17"/>
            <p:cNvSpPr/>
            <p:nvPr/>
          </p:nvSpPr>
          <p:spPr>
            <a:xfrm>
              <a:off x="1550177" y="4234520"/>
              <a:ext cx="39820" cy="39820"/>
            </a:xfrm>
            <a:custGeom>
              <a:avLst/>
              <a:gdLst/>
              <a:ahLst/>
              <a:cxnLst/>
              <a:rect l="l" t="t" r="r" b="b"/>
              <a:pathLst>
                <a:path w="1459" h="1459" extrusionOk="0">
                  <a:moveTo>
                    <a:pt x="946" y="1"/>
                  </a:moveTo>
                  <a:lnTo>
                    <a:pt x="1" y="512"/>
                  </a:lnTo>
                  <a:lnTo>
                    <a:pt x="512" y="1458"/>
                  </a:lnTo>
                  <a:lnTo>
                    <a:pt x="1458" y="946"/>
                  </a:ln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17"/>
            <p:cNvSpPr/>
            <p:nvPr/>
          </p:nvSpPr>
          <p:spPr>
            <a:xfrm>
              <a:off x="1634838" y="4389296"/>
              <a:ext cx="39792" cy="39711"/>
            </a:xfrm>
            <a:custGeom>
              <a:avLst/>
              <a:gdLst/>
              <a:ahLst/>
              <a:cxnLst/>
              <a:rect l="l" t="t" r="r" b="b"/>
              <a:pathLst>
                <a:path w="1458" h="1455" extrusionOk="0">
                  <a:moveTo>
                    <a:pt x="946" y="0"/>
                  </a:moveTo>
                  <a:lnTo>
                    <a:pt x="0"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17"/>
            <p:cNvSpPr/>
            <p:nvPr/>
          </p:nvSpPr>
          <p:spPr>
            <a:xfrm>
              <a:off x="1578970" y="4286158"/>
              <a:ext cx="39820" cy="39683"/>
            </a:xfrm>
            <a:custGeom>
              <a:avLst/>
              <a:gdLst/>
              <a:ahLst/>
              <a:cxnLst/>
              <a:rect l="l" t="t" r="r" b="b"/>
              <a:pathLst>
                <a:path w="1459" h="1454" extrusionOk="0">
                  <a:moveTo>
                    <a:pt x="946" y="0"/>
                  </a:moveTo>
                  <a:lnTo>
                    <a:pt x="1" y="512"/>
                  </a:lnTo>
                  <a:lnTo>
                    <a:pt x="512" y="1454"/>
                  </a:lnTo>
                  <a:lnTo>
                    <a:pt x="1458" y="942"/>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17"/>
            <p:cNvSpPr/>
            <p:nvPr/>
          </p:nvSpPr>
          <p:spPr>
            <a:xfrm>
              <a:off x="1606918" y="4337768"/>
              <a:ext cx="39792" cy="39711"/>
            </a:xfrm>
            <a:custGeom>
              <a:avLst/>
              <a:gdLst/>
              <a:ahLst/>
              <a:cxnLst/>
              <a:rect l="l" t="t" r="r" b="b"/>
              <a:pathLst>
                <a:path w="1458" h="1455" extrusionOk="0">
                  <a:moveTo>
                    <a:pt x="946" y="0"/>
                  </a:moveTo>
                  <a:lnTo>
                    <a:pt x="0" y="512"/>
                  </a:lnTo>
                  <a:lnTo>
                    <a:pt x="512" y="1454"/>
                  </a:lnTo>
                  <a:lnTo>
                    <a:pt x="1457" y="943"/>
                  </a:lnTo>
                  <a:lnTo>
                    <a:pt x="9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17"/>
            <p:cNvSpPr/>
            <p:nvPr/>
          </p:nvSpPr>
          <p:spPr>
            <a:xfrm>
              <a:off x="1921245" y="4285284"/>
              <a:ext cx="39820" cy="39902"/>
            </a:xfrm>
            <a:custGeom>
              <a:avLst/>
              <a:gdLst/>
              <a:ahLst/>
              <a:cxnLst/>
              <a:rect l="l" t="t" r="r" b="b"/>
              <a:pathLst>
                <a:path w="1459" h="1462" extrusionOk="0">
                  <a:moveTo>
                    <a:pt x="520" y="0"/>
                  </a:moveTo>
                  <a:lnTo>
                    <a:pt x="1" y="939"/>
                  </a:lnTo>
                  <a:lnTo>
                    <a:pt x="940" y="1461"/>
                  </a:lnTo>
                  <a:lnTo>
                    <a:pt x="1458" y="519"/>
                  </a:lnTo>
                  <a:lnTo>
                    <a:pt x="5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17"/>
            <p:cNvSpPr/>
            <p:nvPr/>
          </p:nvSpPr>
          <p:spPr>
            <a:xfrm>
              <a:off x="1892834" y="4336512"/>
              <a:ext cx="39902" cy="39902"/>
            </a:xfrm>
            <a:custGeom>
              <a:avLst/>
              <a:gdLst/>
              <a:ahLst/>
              <a:cxnLst/>
              <a:rect l="l" t="t" r="r" b="b"/>
              <a:pathLst>
                <a:path w="1462" h="1462" extrusionOk="0">
                  <a:moveTo>
                    <a:pt x="520" y="1"/>
                  </a:moveTo>
                  <a:lnTo>
                    <a:pt x="1" y="939"/>
                  </a:lnTo>
                  <a:lnTo>
                    <a:pt x="940" y="1461"/>
                  </a:lnTo>
                  <a:lnTo>
                    <a:pt x="1462" y="523"/>
                  </a:lnTo>
                  <a:lnTo>
                    <a:pt x="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17"/>
            <p:cNvSpPr/>
            <p:nvPr/>
          </p:nvSpPr>
          <p:spPr>
            <a:xfrm>
              <a:off x="1864341" y="4387849"/>
              <a:ext cx="39792" cy="39902"/>
            </a:xfrm>
            <a:custGeom>
              <a:avLst/>
              <a:gdLst/>
              <a:ahLst/>
              <a:cxnLst/>
              <a:rect l="l" t="t" r="r" b="b"/>
              <a:pathLst>
                <a:path w="1458" h="1462" extrusionOk="0">
                  <a:moveTo>
                    <a:pt x="519" y="0"/>
                  </a:moveTo>
                  <a:lnTo>
                    <a:pt x="0" y="939"/>
                  </a:lnTo>
                  <a:lnTo>
                    <a:pt x="939" y="1461"/>
                  </a:lnTo>
                  <a:lnTo>
                    <a:pt x="1458" y="519"/>
                  </a:lnTo>
                  <a:lnTo>
                    <a:pt x="5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17"/>
            <p:cNvSpPr/>
            <p:nvPr/>
          </p:nvSpPr>
          <p:spPr>
            <a:xfrm>
              <a:off x="1950721" y="4234056"/>
              <a:ext cx="40857" cy="39874"/>
            </a:xfrm>
            <a:custGeom>
              <a:avLst/>
              <a:gdLst/>
              <a:ahLst/>
              <a:cxnLst/>
              <a:rect l="l" t="t" r="r" b="b"/>
              <a:pathLst>
                <a:path w="1497" h="1461" extrusionOk="0">
                  <a:moveTo>
                    <a:pt x="555" y="0"/>
                  </a:moveTo>
                  <a:lnTo>
                    <a:pt x="1" y="942"/>
                  </a:lnTo>
                  <a:lnTo>
                    <a:pt x="939" y="1461"/>
                  </a:lnTo>
                  <a:lnTo>
                    <a:pt x="1497" y="522"/>
                  </a:lnTo>
                  <a:lnTo>
                    <a:pt x="5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17"/>
            <p:cNvSpPr/>
            <p:nvPr/>
          </p:nvSpPr>
          <p:spPr>
            <a:xfrm>
              <a:off x="1800094" y="4335366"/>
              <a:ext cx="33734" cy="33734"/>
            </a:xfrm>
            <a:custGeom>
              <a:avLst/>
              <a:gdLst/>
              <a:ahLst/>
              <a:cxnLst/>
              <a:rect l="l" t="t" r="r" b="b"/>
              <a:pathLst>
                <a:path w="1236" h="1236" extrusionOk="0">
                  <a:moveTo>
                    <a:pt x="177" y="0"/>
                  </a:moveTo>
                  <a:lnTo>
                    <a:pt x="1" y="1059"/>
                  </a:lnTo>
                  <a:lnTo>
                    <a:pt x="1059" y="1235"/>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17"/>
            <p:cNvSpPr/>
            <p:nvPr/>
          </p:nvSpPr>
          <p:spPr>
            <a:xfrm>
              <a:off x="1809728" y="4277479"/>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17"/>
            <p:cNvSpPr/>
            <p:nvPr/>
          </p:nvSpPr>
          <p:spPr>
            <a:xfrm>
              <a:off x="1790460" y="4393144"/>
              <a:ext cx="33734" cy="33734"/>
            </a:xfrm>
            <a:custGeom>
              <a:avLst/>
              <a:gdLst/>
              <a:ahLst/>
              <a:cxnLst/>
              <a:rect l="l" t="t" r="r" b="b"/>
              <a:pathLst>
                <a:path w="1236" h="1236" extrusionOk="0">
                  <a:moveTo>
                    <a:pt x="177" y="0"/>
                  </a:moveTo>
                  <a:lnTo>
                    <a:pt x="1" y="1059"/>
                  </a:lnTo>
                  <a:lnTo>
                    <a:pt x="1059" y="1236"/>
                  </a:lnTo>
                  <a:lnTo>
                    <a:pt x="1236" y="177"/>
                  </a:lnTo>
                  <a:lnTo>
                    <a:pt x="1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17"/>
            <p:cNvSpPr/>
            <p:nvPr/>
          </p:nvSpPr>
          <p:spPr>
            <a:xfrm>
              <a:off x="1717289" y="4393144"/>
              <a:ext cx="33734" cy="33734"/>
            </a:xfrm>
            <a:custGeom>
              <a:avLst/>
              <a:gdLst/>
              <a:ahLst/>
              <a:cxnLst/>
              <a:rect l="l" t="t" r="r" b="b"/>
              <a:pathLst>
                <a:path w="1236" h="1236" extrusionOk="0">
                  <a:moveTo>
                    <a:pt x="1059" y="0"/>
                  </a:moveTo>
                  <a:lnTo>
                    <a:pt x="0" y="177"/>
                  </a:lnTo>
                  <a:lnTo>
                    <a:pt x="176" y="1236"/>
                  </a:lnTo>
                  <a:lnTo>
                    <a:pt x="1235"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17"/>
            <p:cNvSpPr/>
            <p:nvPr/>
          </p:nvSpPr>
          <p:spPr>
            <a:xfrm>
              <a:off x="1707545" y="4335366"/>
              <a:ext cx="33734" cy="33734"/>
            </a:xfrm>
            <a:custGeom>
              <a:avLst/>
              <a:gdLst/>
              <a:ahLst/>
              <a:cxnLst/>
              <a:rect l="l" t="t" r="r" b="b"/>
              <a:pathLst>
                <a:path w="1236" h="1236" extrusionOk="0">
                  <a:moveTo>
                    <a:pt x="1059" y="0"/>
                  </a:moveTo>
                  <a:lnTo>
                    <a:pt x="1" y="177"/>
                  </a:lnTo>
                  <a:lnTo>
                    <a:pt x="177" y="1235"/>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17"/>
            <p:cNvSpPr/>
            <p:nvPr/>
          </p:nvSpPr>
          <p:spPr>
            <a:xfrm>
              <a:off x="1697911" y="4277479"/>
              <a:ext cx="33734" cy="33734"/>
            </a:xfrm>
            <a:custGeom>
              <a:avLst/>
              <a:gdLst/>
              <a:ahLst/>
              <a:cxnLst/>
              <a:rect l="l" t="t" r="r" b="b"/>
              <a:pathLst>
                <a:path w="1236" h="1236" extrusionOk="0">
                  <a:moveTo>
                    <a:pt x="1059" y="0"/>
                  </a:moveTo>
                  <a:lnTo>
                    <a:pt x="1" y="177"/>
                  </a:lnTo>
                  <a:lnTo>
                    <a:pt x="177" y="1236"/>
                  </a:lnTo>
                  <a:lnTo>
                    <a:pt x="1236" y="1059"/>
                  </a:lnTo>
                  <a:lnTo>
                    <a:pt x="1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17"/>
            <p:cNvSpPr/>
            <p:nvPr/>
          </p:nvSpPr>
          <p:spPr>
            <a:xfrm>
              <a:off x="1668053" y="4109903"/>
              <a:ext cx="88073" cy="161162"/>
            </a:xfrm>
            <a:custGeom>
              <a:avLst/>
              <a:gdLst/>
              <a:ahLst/>
              <a:cxnLst/>
              <a:rect l="l" t="t" r="r" b="b"/>
              <a:pathLst>
                <a:path w="3227" h="5905" extrusionOk="0">
                  <a:moveTo>
                    <a:pt x="1" y="1"/>
                  </a:moveTo>
                  <a:lnTo>
                    <a:pt x="1" y="3759"/>
                  </a:lnTo>
                  <a:lnTo>
                    <a:pt x="3226" y="5904"/>
                  </a:lnTo>
                  <a:lnTo>
                    <a:pt x="3226" y="2146"/>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17"/>
            <p:cNvSpPr/>
            <p:nvPr/>
          </p:nvSpPr>
          <p:spPr>
            <a:xfrm>
              <a:off x="1682791" y="4027643"/>
              <a:ext cx="175982" cy="115311"/>
            </a:xfrm>
            <a:custGeom>
              <a:avLst/>
              <a:gdLst/>
              <a:ahLst/>
              <a:cxnLst/>
              <a:rect l="l" t="t" r="r" b="b"/>
              <a:pathLst>
                <a:path w="6448" h="4225" extrusionOk="0">
                  <a:moveTo>
                    <a:pt x="3222" y="1"/>
                  </a:moveTo>
                  <a:lnTo>
                    <a:pt x="1" y="2079"/>
                  </a:lnTo>
                  <a:lnTo>
                    <a:pt x="3222" y="4225"/>
                  </a:lnTo>
                  <a:lnTo>
                    <a:pt x="6448" y="2079"/>
                  </a:lnTo>
                  <a:lnTo>
                    <a:pt x="32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17"/>
            <p:cNvSpPr/>
            <p:nvPr/>
          </p:nvSpPr>
          <p:spPr>
            <a:xfrm>
              <a:off x="1785465" y="4109903"/>
              <a:ext cx="88046" cy="161162"/>
            </a:xfrm>
            <a:custGeom>
              <a:avLst/>
              <a:gdLst/>
              <a:ahLst/>
              <a:cxnLst/>
              <a:rect l="l" t="t" r="r" b="b"/>
              <a:pathLst>
                <a:path w="3226" h="5905" extrusionOk="0">
                  <a:moveTo>
                    <a:pt x="3226" y="1"/>
                  </a:moveTo>
                  <a:lnTo>
                    <a:pt x="0" y="2146"/>
                  </a:lnTo>
                  <a:lnTo>
                    <a:pt x="0" y="5904"/>
                  </a:lnTo>
                  <a:lnTo>
                    <a:pt x="3226" y="3759"/>
                  </a:lnTo>
                  <a:lnTo>
                    <a:pt x="3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17"/>
            <p:cNvSpPr/>
            <p:nvPr/>
          </p:nvSpPr>
          <p:spPr>
            <a:xfrm>
              <a:off x="1981071" y="4182801"/>
              <a:ext cx="39902" cy="39902"/>
            </a:xfrm>
            <a:custGeom>
              <a:avLst/>
              <a:gdLst/>
              <a:ahLst/>
              <a:cxnLst/>
              <a:rect l="l" t="t" r="r" b="b"/>
              <a:pathLst>
                <a:path w="1462" h="1462" extrusionOk="0">
                  <a:moveTo>
                    <a:pt x="522" y="1"/>
                  </a:moveTo>
                  <a:lnTo>
                    <a:pt x="0" y="939"/>
                  </a:lnTo>
                  <a:lnTo>
                    <a:pt x="939" y="1462"/>
                  </a:lnTo>
                  <a:lnTo>
                    <a:pt x="1461" y="523"/>
                  </a:lnTo>
                  <a:lnTo>
                    <a:pt x="5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3" name="Google Shape;2043;p117"/>
          <p:cNvSpPr/>
          <p:nvPr/>
        </p:nvSpPr>
        <p:spPr>
          <a:xfrm>
            <a:off x="2320944" y="4103843"/>
            <a:ext cx="500435" cy="500463"/>
          </a:xfrm>
          <a:custGeom>
            <a:avLst/>
            <a:gdLst/>
            <a:ahLst/>
            <a:cxnLst/>
            <a:rect l="l" t="t" r="r" b="b"/>
            <a:pathLst>
              <a:path w="18336" h="18337" extrusionOk="0">
                <a:moveTo>
                  <a:pt x="4337" y="1"/>
                </a:moveTo>
                <a:lnTo>
                  <a:pt x="4337" y="3226"/>
                </a:lnTo>
                <a:lnTo>
                  <a:pt x="5413" y="3226"/>
                </a:lnTo>
                <a:lnTo>
                  <a:pt x="5413" y="6448"/>
                </a:lnTo>
                <a:lnTo>
                  <a:pt x="2184" y="6448"/>
                </a:lnTo>
                <a:lnTo>
                  <a:pt x="2184" y="5372"/>
                </a:lnTo>
                <a:lnTo>
                  <a:pt x="3261" y="5372"/>
                </a:lnTo>
                <a:lnTo>
                  <a:pt x="3261" y="2150"/>
                </a:lnTo>
                <a:lnTo>
                  <a:pt x="0" y="2150"/>
                </a:lnTo>
                <a:lnTo>
                  <a:pt x="0" y="5372"/>
                </a:lnTo>
                <a:lnTo>
                  <a:pt x="1112" y="5372"/>
                </a:lnTo>
                <a:lnTo>
                  <a:pt x="1112" y="7521"/>
                </a:lnTo>
                <a:lnTo>
                  <a:pt x="5406" y="7521"/>
                </a:lnTo>
                <a:lnTo>
                  <a:pt x="5406" y="8597"/>
                </a:lnTo>
                <a:lnTo>
                  <a:pt x="2184" y="8597"/>
                </a:lnTo>
                <a:lnTo>
                  <a:pt x="2184" y="11660"/>
                </a:lnTo>
                <a:lnTo>
                  <a:pt x="7555" y="14882"/>
                </a:lnTo>
                <a:lnTo>
                  <a:pt x="7555" y="18336"/>
                </a:lnTo>
                <a:lnTo>
                  <a:pt x="10780" y="17048"/>
                </a:lnTo>
                <a:lnTo>
                  <a:pt x="10780" y="14882"/>
                </a:lnTo>
                <a:lnTo>
                  <a:pt x="16151" y="11660"/>
                </a:lnTo>
                <a:lnTo>
                  <a:pt x="16151" y="8597"/>
                </a:lnTo>
                <a:lnTo>
                  <a:pt x="12929" y="8597"/>
                </a:lnTo>
                <a:lnTo>
                  <a:pt x="12929" y="7521"/>
                </a:lnTo>
                <a:lnTo>
                  <a:pt x="17224" y="7521"/>
                </a:lnTo>
                <a:lnTo>
                  <a:pt x="17224" y="5372"/>
                </a:lnTo>
                <a:lnTo>
                  <a:pt x="18335" y="5372"/>
                </a:lnTo>
                <a:lnTo>
                  <a:pt x="18335" y="2150"/>
                </a:lnTo>
                <a:lnTo>
                  <a:pt x="15075" y="2150"/>
                </a:lnTo>
                <a:lnTo>
                  <a:pt x="15075" y="5372"/>
                </a:lnTo>
                <a:lnTo>
                  <a:pt x="16148" y="5372"/>
                </a:lnTo>
                <a:lnTo>
                  <a:pt x="16148" y="6448"/>
                </a:lnTo>
                <a:lnTo>
                  <a:pt x="12922" y="6448"/>
                </a:lnTo>
                <a:lnTo>
                  <a:pt x="12922" y="3226"/>
                </a:lnTo>
                <a:lnTo>
                  <a:pt x="13999" y="3226"/>
                </a:lnTo>
                <a:lnTo>
                  <a:pt x="13999" y="1"/>
                </a:lnTo>
                <a:lnTo>
                  <a:pt x="10777" y="1"/>
                </a:lnTo>
                <a:lnTo>
                  <a:pt x="10777" y="3226"/>
                </a:lnTo>
                <a:lnTo>
                  <a:pt x="11853" y="3226"/>
                </a:lnTo>
                <a:lnTo>
                  <a:pt x="11853" y="8597"/>
                </a:lnTo>
                <a:lnTo>
                  <a:pt x="9704" y="8597"/>
                </a:lnTo>
                <a:lnTo>
                  <a:pt x="9704" y="7521"/>
                </a:lnTo>
                <a:lnTo>
                  <a:pt x="10780" y="7521"/>
                </a:lnTo>
                <a:lnTo>
                  <a:pt x="10780" y="4295"/>
                </a:lnTo>
                <a:lnTo>
                  <a:pt x="7555" y="4295"/>
                </a:lnTo>
                <a:lnTo>
                  <a:pt x="7555" y="7521"/>
                </a:lnTo>
                <a:lnTo>
                  <a:pt x="8631" y="7521"/>
                </a:lnTo>
                <a:lnTo>
                  <a:pt x="8631" y="8597"/>
                </a:lnTo>
                <a:lnTo>
                  <a:pt x="6482" y="8597"/>
                </a:lnTo>
                <a:lnTo>
                  <a:pt x="6482" y="3226"/>
                </a:lnTo>
                <a:lnTo>
                  <a:pt x="7559" y="3226"/>
                </a:lnTo>
                <a:lnTo>
                  <a:pt x="75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4" name="Google Shape;2044;p117"/>
          <p:cNvGrpSpPr/>
          <p:nvPr/>
        </p:nvGrpSpPr>
        <p:grpSpPr>
          <a:xfrm>
            <a:off x="3151482" y="4103952"/>
            <a:ext cx="439873" cy="500353"/>
            <a:chOff x="3151482" y="4027752"/>
            <a:chExt cx="439873" cy="500353"/>
          </a:xfrm>
        </p:grpSpPr>
        <p:sp>
          <p:nvSpPr>
            <p:cNvPr id="2045" name="Google Shape;2045;p117"/>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17"/>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17"/>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17"/>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17"/>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17"/>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17"/>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17"/>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17"/>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117"/>
          <p:cNvGrpSpPr/>
          <p:nvPr/>
        </p:nvGrpSpPr>
        <p:grpSpPr>
          <a:xfrm>
            <a:off x="4003063" y="4103952"/>
            <a:ext cx="337199" cy="500353"/>
            <a:chOff x="4003063" y="4027752"/>
            <a:chExt cx="337199" cy="500353"/>
          </a:xfrm>
        </p:grpSpPr>
        <p:sp>
          <p:nvSpPr>
            <p:cNvPr id="2055" name="Google Shape;2055;p117"/>
            <p:cNvSpPr/>
            <p:nvPr/>
          </p:nvSpPr>
          <p:spPr>
            <a:xfrm>
              <a:off x="4091081" y="4351250"/>
              <a:ext cx="88046" cy="176855"/>
            </a:xfrm>
            <a:custGeom>
              <a:avLst/>
              <a:gdLst/>
              <a:ahLst/>
              <a:cxnLst/>
              <a:rect l="l" t="t" r="r" b="b"/>
              <a:pathLst>
                <a:path w="3226" h="6480" extrusionOk="0">
                  <a:moveTo>
                    <a:pt x="2149" y="1610"/>
                  </a:moveTo>
                  <a:lnTo>
                    <a:pt x="2149" y="2686"/>
                  </a:lnTo>
                  <a:lnTo>
                    <a:pt x="1073" y="2686"/>
                  </a:lnTo>
                  <a:lnTo>
                    <a:pt x="1073" y="1610"/>
                  </a:lnTo>
                  <a:close/>
                  <a:moveTo>
                    <a:pt x="2149" y="3759"/>
                  </a:moveTo>
                  <a:lnTo>
                    <a:pt x="2149" y="4835"/>
                  </a:lnTo>
                  <a:lnTo>
                    <a:pt x="1073" y="4835"/>
                  </a:lnTo>
                  <a:lnTo>
                    <a:pt x="1073" y="3759"/>
                  </a:lnTo>
                  <a:close/>
                  <a:moveTo>
                    <a:pt x="0" y="0"/>
                  </a:moveTo>
                  <a:lnTo>
                    <a:pt x="0" y="6479"/>
                  </a:lnTo>
                  <a:lnTo>
                    <a:pt x="3226" y="6479"/>
                  </a:lnTo>
                  <a:lnTo>
                    <a:pt x="3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17"/>
            <p:cNvSpPr/>
            <p:nvPr/>
          </p:nvSpPr>
          <p:spPr>
            <a:xfrm>
              <a:off x="4003145" y="4086404"/>
              <a:ext cx="43941" cy="58679"/>
            </a:xfrm>
            <a:custGeom>
              <a:avLst/>
              <a:gdLst/>
              <a:ahLst/>
              <a:cxnLst/>
              <a:rect l="l" t="t" r="r" b="b"/>
              <a:pathLst>
                <a:path w="1610" h="2150" extrusionOk="0">
                  <a:moveTo>
                    <a:pt x="1" y="1"/>
                  </a:moveTo>
                  <a:lnTo>
                    <a:pt x="1" y="2149"/>
                  </a:lnTo>
                  <a:lnTo>
                    <a:pt x="1610" y="2149"/>
                  </a:ln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17"/>
            <p:cNvSpPr/>
            <p:nvPr/>
          </p:nvSpPr>
          <p:spPr>
            <a:xfrm>
              <a:off x="4076343" y="4057037"/>
              <a:ext cx="43941" cy="58570"/>
            </a:xfrm>
            <a:custGeom>
              <a:avLst/>
              <a:gdLst/>
              <a:ahLst/>
              <a:cxnLst/>
              <a:rect l="l" t="t" r="r" b="b"/>
              <a:pathLst>
                <a:path w="1610" h="2146" extrusionOk="0">
                  <a:moveTo>
                    <a:pt x="0" y="0"/>
                  </a:moveTo>
                  <a:lnTo>
                    <a:pt x="0"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17"/>
            <p:cNvSpPr/>
            <p:nvPr/>
          </p:nvSpPr>
          <p:spPr>
            <a:xfrm>
              <a:off x="4149733" y="4027752"/>
              <a:ext cx="43941" cy="58679"/>
            </a:xfrm>
            <a:custGeom>
              <a:avLst/>
              <a:gdLst/>
              <a:ahLst/>
              <a:cxnLst/>
              <a:rect l="l" t="t" r="r" b="b"/>
              <a:pathLst>
                <a:path w="1610" h="2150" extrusionOk="0">
                  <a:moveTo>
                    <a:pt x="0" y="1"/>
                  </a:moveTo>
                  <a:lnTo>
                    <a:pt x="0" y="2150"/>
                  </a:lnTo>
                  <a:lnTo>
                    <a:pt x="1609" y="2150"/>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17"/>
            <p:cNvSpPr/>
            <p:nvPr/>
          </p:nvSpPr>
          <p:spPr>
            <a:xfrm>
              <a:off x="4223013" y="4057037"/>
              <a:ext cx="43941" cy="58570"/>
            </a:xfrm>
            <a:custGeom>
              <a:avLst/>
              <a:gdLst/>
              <a:ahLst/>
              <a:cxnLst/>
              <a:rect l="l" t="t" r="r" b="b"/>
              <a:pathLst>
                <a:path w="1610" h="2146" extrusionOk="0">
                  <a:moveTo>
                    <a:pt x="1" y="0"/>
                  </a:moveTo>
                  <a:lnTo>
                    <a:pt x="1" y="2146"/>
                  </a:lnTo>
                  <a:lnTo>
                    <a:pt x="1610" y="2146"/>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17"/>
            <p:cNvSpPr/>
            <p:nvPr/>
          </p:nvSpPr>
          <p:spPr>
            <a:xfrm>
              <a:off x="4003145" y="4174340"/>
              <a:ext cx="44050" cy="61381"/>
            </a:xfrm>
            <a:custGeom>
              <a:avLst/>
              <a:gdLst/>
              <a:ahLst/>
              <a:cxnLst/>
              <a:rect l="l" t="t" r="r" b="b"/>
              <a:pathLst>
                <a:path w="1614" h="2249" extrusionOk="0">
                  <a:moveTo>
                    <a:pt x="1" y="0"/>
                  </a:moveTo>
                  <a:lnTo>
                    <a:pt x="1" y="2248"/>
                  </a:lnTo>
                  <a:cubicBezTo>
                    <a:pt x="442" y="1796"/>
                    <a:pt x="996" y="1472"/>
                    <a:pt x="1613" y="1285"/>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17"/>
            <p:cNvSpPr/>
            <p:nvPr/>
          </p:nvSpPr>
          <p:spPr>
            <a:xfrm>
              <a:off x="4076343" y="4145055"/>
              <a:ext cx="43941" cy="59552"/>
            </a:xfrm>
            <a:custGeom>
              <a:avLst/>
              <a:gdLst/>
              <a:ahLst/>
              <a:cxnLst/>
              <a:rect l="l" t="t" r="r" b="b"/>
              <a:pathLst>
                <a:path w="1610" h="2182" extrusionOk="0">
                  <a:moveTo>
                    <a:pt x="0" y="0"/>
                  </a:moveTo>
                  <a:lnTo>
                    <a:pt x="0" y="2181"/>
                  </a:lnTo>
                  <a:lnTo>
                    <a:pt x="1610" y="2181"/>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17"/>
            <p:cNvSpPr/>
            <p:nvPr/>
          </p:nvSpPr>
          <p:spPr>
            <a:xfrm>
              <a:off x="4149733" y="4115579"/>
              <a:ext cx="43941" cy="89028"/>
            </a:xfrm>
            <a:custGeom>
              <a:avLst/>
              <a:gdLst/>
              <a:ahLst/>
              <a:cxnLst/>
              <a:rect l="l" t="t" r="r" b="b"/>
              <a:pathLst>
                <a:path w="1610" h="3262" extrusionOk="0">
                  <a:moveTo>
                    <a:pt x="0" y="1"/>
                  </a:moveTo>
                  <a:lnTo>
                    <a:pt x="0" y="3261"/>
                  </a:lnTo>
                  <a:lnTo>
                    <a:pt x="1609" y="3261"/>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17"/>
            <p:cNvSpPr/>
            <p:nvPr/>
          </p:nvSpPr>
          <p:spPr>
            <a:xfrm>
              <a:off x="4223013" y="4144946"/>
              <a:ext cx="43941" cy="91048"/>
            </a:xfrm>
            <a:custGeom>
              <a:avLst/>
              <a:gdLst/>
              <a:ahLst/>
              <a:cxnLst/>
              <a:rect l="l" t="t" r="r" b="b"/>
              <a:pathLst>
                <a:path w="1610" h="3336" extrusionOk="0">
                  <a:moveTo>
                    <a:pt x="1" y="1"/>
                  </a:moveTo>
                  <a:lnTo>
                    <a:pt x="1" y="2358"/>
                  </a:lnTo>
                  <a:cubicBezTo>
                    <a:pt x="622" y="2542"/>
                    <a:pt x="1169" y="2884"/>
                    <a:pt x="1610" y="3336"/>
                  </a:cubicBezTo>
                  <a:lnTo>
                    <a:pt x="16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17"/>
            <p:cNvSpPr/>
            <p:nvPr/>
          </p:nvSpPr>
          <p:spPr>
            <a:xfrm>
              <a:off x="4296321" y="4204580"/>
              <a:ext cx="43941" cy="88046"/>
            </a:xfrm>
            <a:custGeom>
              <a:avLst/>
              <a:gdLst/>
              <a:ahLst/>
              <a:cxnLst/>
              <a:rect l="l" t="t" r="r" b="b"/>
              <a:pathLst>
                <a:path w="1610" h="3226" extrusionOk="0">
                  <a:moveTo>
                    <a:pt x="0" y="0"/>
                  </a:moveTo>
                  <a:lnTo>
                    <a:pt x="0" y="3225"/>
                  </a:lnTo>
                  <a:lnTo>
                    <a:pt x="1609" y="3225"/>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17"/>
            <p:cNvSpPr/>
            <p:nvPr/>
          </p:nvSpPr>
          <p:spPr>
            <a:xfrm>
              <a:off x="4003063" y="4233838"/>
              <a:ext cx="337199" cy="258433"/>
            </a:xfrm>
            <a:custGeom>
              <a:avLst/>
              <a:gdLst/>
              <a:ahLst/>
              <a:cxnLst/>
              <a:rect l="l" t="t" r="r" b="b"/>
              <a:pathLst>
                <a:path w="12355" h="9469" extrusionOk="0">
                  <a:moveTo>
                    <a:pt x="2685" y="1"/>
                  </a:moveTo>
                  <a:cubicBezTo>
                    <a:pt x="1203" y="1"/>
                    <a:pt x="0" y="1204"/>
                    <a:pt x="0" y="2686"/>
                  </a:cubicBezTo>
                  <a:lnTo>
                    <a:pt x="0" y="8392"/>
                  </a:lnTo>
                  <a:lnTo>
                    <a:pt x="2149" y="9469"/>
                  </a:lnTo>
                  <a:lnTo>
                    <a:pt x="2149" y="3226"/>
                  </a:lnTo>
                  <a:lnTo>
                    <a:pt x="7520" y="3226"/>
                  </a:lnTo>
                  <a:lnTo>
                    <a:pt x="7520" y="9469"/>
                  </a:lnTo>
                  <a:lnTo>
                    <a:pt x="9669" y="8392"/>
                  </a:lnTo>
                  <a:lnTo>
                    <a:pt x="9669" y="6444"/>
                  </a:lnTo>
                  <a:lnTo>
                    <a:pt x="10745" y="6444"/>
                  </a:lnTo>
                  <a:cubicBezTo>
                    <a:pt x="11631" y="6444"/>
                    <a:pt x="12354" y="5721"/>
                    <a:pt x="12354" y="4835"/>
                  </a:cubicBezTo>
                  <a:lnTo>
                    <a:pt x="12354" y="3226"/>
                  </a:lnTo>
                  <a:lnTo>
                    <a:pt x="9669" y="3226"/>
                  </a:lnTo>
                  <a:lnTo>
                    <a:pt x="9669" y="2686"/>
                  </a:lnTo>
                  <a:cubicBezTo>
                    <a:pt x="9669" y="1204"/>
                    <a:pt x="8465" y="1"/>
                    <a:pt x="6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117"/>
          <p:cNvGrpSpPr/>
          <p:nvPr/>
        </p:nvGrpSpPr>
        <p:grpSpPr>
          <a:xfrm>
            <a:off x="4721893" y="4120491"/>
            <a:ext cx="500353" cy="466947"/>
            <a:chOff x="4721893" y="4044291"/>
            <a:chExt cx="500353" cy="466947"/>
          </a:xfrm>
        </p:grpSpPr>
        <p:sp>
          <p:nvSpPr>
            <p:cNvPr id="2067" name="Google Shape;2067;p117"/>
            <p:cNvSpPr/>
            <p:nvPr/>
          </p:nvSpPr>
          <p:spPr>
            <a:xfrm>
              <a:off x="4751068" y="4306954"/>
              <a:ext cx="441811" cy="145633"/>
            </a:xfrm>
            <a:custGeom>
              <a:avLst/>
              <a:gdLst/>
              <a:ahLst/>
              <a:cxnLst/>
              <a:rect l="l" t="t" r="r" b="b"/>
              <a:pathLst>
                <a:path w="16188" h="5336" extrusionOk="0">
                  <a:moveTo>
                    <a:pt x="9708" y="2110"/>
                  </a:moveTo>
                  <a:lnTo>
                    <a:pt x="9708" y="3190"/>
                  </a:lnTo>
                  <a:lnTo>
                    <a:pt x="6483" y="3190"/>
                  </a:lnTo>
                  <a:lnTo>
                    <a:pt x="6483" y="2110"/>
                  </a:lnTo>
                  <a:close/>
                  <a:moveTo>
                    <a:pt x="4334" y="0"/>
                  </a:moveTo>
                  <a:lnTo>
                    <a:pt x="4334" y="501"/>
                  </a:lnTo>
                  <a:cubicBezTo>
                    <a:pt x="4334" y="1983"/>
                    <a:pt x="3131" y="3190"/>
                    <a:pt x="1649" y="3190"/>
                  </a:cubicBezTo>
                  <a:lnTo>
                    <a:pt x="1" y="3190"/>
                  </a:lnTo>
                  <a:lnTo>
                    <a:pt x="1" y="5336"/>
                  </a:lnTo>
                  <a:lnTo>
                    <a:pt x="16187" y="5336"/>
                  </a:lnTo>
                  <a:lnTo>
                    <a:pt x="16187" y="3190"/>
                  </a:lnTo>
                  <a:lnTo>
                    <a:pt x="14543" y="3190"/>
                  </a:lnTo>
                  <a:cubicBezTo>
                    <a:pt x="13061" y="3190"/>
                    <a:pt x="11854" y="1983"/>
                    <a:pt x="11854" y="501"/>
                  </a:cubicBezTo>
                  <a:lnTo>
                    <a:pt x="118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17"/>
            <p:cNvSpPr/>
            <p:nvPr/>
          </p:nvSpPr>
          <p:spPr>
            <a:xfrm>
              <a:off x="4869436" y="4044291"/>
              <a:ext cx="206522" cy="59197"/>
            </a:xfrm>
            <a:custGeom>
              <a:avLst/>
              <a:gdLst/>
              <a:ahLst/>
              <a:cxnLst/>
              <a:rect l="l" t="t" r="r" b="b"/>
              <a:pathLst>
                <a:path w="7567" h="2169" extrusionOk="0">
                  <a:moveTo>
                    <a:pt x="3756" y="0"/>
                  </a:moveTo>
                  <a:cubicBezTo>
                    <a:pt x="2406" y="0"/>
                    <a:pt x="1057" y="435"/>
                    <a:pt x="1" y="1304"/>
                  </a:cubicBezTo>
                  <a:lnTo>
                    <a:pt x="685" y="2133"/>
                  </a:lnTo>
                  <a:cubicBezTo>
                    <a:pt x="1549" y="1421"/>
                    <a:pt x="2651" y="1067"/>
                    <a:pt x="3754" y="1067"/>
                  </a:cubicBezTo>
                  <a:cubicBezTo>
                    <a:pt x="4877" y="1067"/>
                    <a:pt x="6000" y="1435"/>
                    <a:pt x="6871" y="2168"/>
                  </a:cubicBezTo>
                  <a:lnTo>
                    <a:pt x="7566" y="1349"/>
                  </a:lnTo>
                  <a:cubicBezTo>
                    <a:pt x="6503" y="450"/>
                    <a:pt x="5130" y="0"/>
                    <a:pt x="3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17"/>
            <p:cNvSpPr/>
            <p:nvPr/>
          </p:nvSpPr>
          <p:spPr>
            <a:xfrm>
              <a:off x="4907673" y="4102424"/>
              <a:ext cx="131304" cy="46506"/>
            </a:xfrm>
            <a:custGeom>
              <a:avLst/>
              <a:gdLst/>
              <a:ahLst/>
              <a:cxnLst/>
              <a:rect l="l" t="t" r="r" b="b"/>
              <a:pathLst>
                <a:path w="4811" h="1704" extrusionOk="0">
                  <a:moveTo>
                    <a:pt x="2354" y="0"/>
                  </a:moveTo>
                  <a:cubicBezTo>
                    <a:pt x="1509" y="0"/>
                    <a:pt x="665" y="269"/>
                    <a:pt x="0" y="807"/>
                  </a:cubicBezTo>
                  <a:lnTo>
                    <a:pt x="674" y="1644"/>
                  </a:lnTo>
                  <a:cubicBezTo>
                    <a:pt x="1148" y="1259"/>
                    <a:pt x="1749" y="1068"/>
                    <a:pt x="2351" y="1068"/>
                  </a:cubicBezTo>
                  <a:cubicBezTo>
                    <a:pt x="2987" y="1068"/>
                    <a:pt x="3624" y="1281"/>
                    <a:pt x="4111" y="1704"/>
                  </a:cubicBezTo>
                  <a:lnTo>
                    <a:pt x="4810" y="885"/>
                  </a:lnTo>
                  <a:cubicBezTo>
                    <a:pt x="4129" y="296"/>
                    <a:pt x="3241" y="0"/>
                    <a:pt x="2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17"/>
            <p:cNvSpPr/>
            <p:nvPr/>
          </p:nvSpPr>
          <p:spPr>
            <a:xfrm>
              <a:off x="4780544" y="4481845"/>
              <a:ext cx="88919" cy="29394"/>
            </a:xfrm>
            <a:custGeom>
              <a:avLst/>
              <a:gdLst/>
              <a:ahLst/>
              <a:cxnLst/>
              <a:rect l="l" t="t" r="r" b="b"/>
              <a:pathLst>
                <a:path w="3258" h="1077" extrusionOk="0">
                  <a:moveTo>
                    <a:pt x="1" y="0"/>
                  </a:moveTo>
                  <a:lnTo>
                    <a:pt x="1" y="1077"/>
                  </a:lnTo>
                  <a:lnTo>
                    <a:pt x="3258" y="1077"/>
                  </a:lnTo>
                  <a:lnTo>
                    <a:pt x="32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17"/>
            <p:cNvSpPr/>
            <p:nvPr/>
          </p:nvSpPr>
          <p:spPr>
            <a:xfrm>
              <a:off x="5074566" y="4481845"/>
              <a:ext cx="89028" cy="29394"/>
            </a:xfrm>
            <a:custGeom>
              <a:avLst/>
              <a:gdLst/>
              <a:ahLst/>
              <a:cxnLst/>
              <a:rect l="l" t="t" r="r" b="b"/>
              <a:pathLst>
                <a:path w="3262" h="1077" extrusionOk="0">
                  <a:moveTo>
                    <a:pt x="1" y="0"/>
                  </a:moveTo>
                  <a:lnTo>
                    <a:pt x="1" y="1077"/>
                  </a:lnTo>
                  <a:lnTo>
                    <a:pt x="3261" y="1077"/>
                  </a:lnTo>
                  <a:lnTo>
                    <a:pt x="32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17"/>
            <p:cNvSpPr/>
            <p:nvPr/>
          </p:nvSpPr>
          <p:spPr>
            <a:xfrm>
              <a:off x="4806636" y="4189651"/>
              <a:ext cx="330867" cy="88046"/>
            </a:xfrm>
            <a:custGeom>
              <a:avLst/>
              <a:gdLst/>
              <a:ahLst/>
              <a:cxnLst/>
              <a:rect l="l" t="t" r="r" b="b"/>
              <a:pathLst>
                <a:path w="12123" h="3226" extrusionOk="0">
                  <a:moveTo>
                    <a:pt x="805" y="0"/>
                  </a:moveTo>
                  <a:lnTo>
                    <a:pt x="1" y="3226"/>
                  </a:lnTo>
                  <a:lnTo>
                    <a:pt x="12122" y="3226"/>
                  </a:lnTo>
                  <a:lnTo>
                    <a:pt x="11314" y="0"/>
                  </a:lnTo>
                  <a:lnTo>
                    <a:pt x="7573" y="0"/>
                  </a:lnTo>
                  <a:cubicBezTo>
                    <a:pt x="7355" y="625"/>
                    <a:pt x="6762" y="1077"/>
                    <a:pt x="6060" y="1077"/>
                  </a:cubicBezTo>
                  <a:cubicBezTo>
                    <a:pt x="5361" y="1077"/>
                    <a:pt x="4772" y="628"/>
                    <a:pt x="4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17"/>
            <p:cNvSpPr/>
            <p:nvPr/>
          </p:nvSpPr>
          <p:spPr>
            <a:xfrm>
              <a:off x="4957372" y="4160285"/>
              <a:ext cx="29394" cy="29394"/>
            </a:xfrm>
            <a:custGeom>
              <a:avLst/>
              <a:gdLst/>
              <a:ahLst/>
              <a:cxnLst/>
              <a:rect l="l" t="t" r="r" b="b"/>
              <a:pathLst>
                <a:path w="1077" h="1077" extrusionOk="0">
                  <a:moveTo>
                    <a:pt x="537" y="0"/>
                  </a:moveTo>
                  <a:cubicBezTo>
                    <a:pt x="244" y="0"/>
                    <a:pt x="0" y="244"/>
                    <a:pt x="0" y="540"/>
                  </a:cubicBezTo>
                  <a:cubicBezTo>
                    <a:pt x="0" y="833"/>
                    <a:pt x="244" y="1076"/>
                    <a:pt x="537" y="1076"/>
                  </a:cubicBezTo>
                  <a:cubicBezTo>
                    <a:pt x="833" y="1076"/>
                    <a:pt x="1077" y="833"/>
                    <a:pt x="1077" y="540"/>
                  </a:cubicBezTo>
                  <a:cubicBezTo>
                    <a:pt x="1077" y="244"/>
                    <a:pt x="833" y="7"/>
                    <a:pt x="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17"/>
            <p:cNvSpPr/>
            <p:nvPr/>
          </p:nvSpPr>
          <p:spPr>
            <a:xfrm>
              <a:off x="4721893" y="4306954"/>
              <a:ext cx="118204" cy="57696"/>
            </a:xfrm>
            <a:custGeom>
              <a:avLst/>
              <a:gdLst/>
              <a:ahLst/>
              <a:cxnLst/>
              <a:rect l="l" t="t" r="r" b="b"/>
              <a:pathLst>
                <a:path w="4331" h="2114" extrusionOk="0">
                  <a:moveTo>
                    <a:pt x="1" y="0"/>
                  </a:moveTo>
                  <a:lnTo>
                    <a:pt x="1" y="1077"/>
                  </a:lnTo>
                  <a:lnTo>
                    <a:pt x="1077" y="1077"/>
                  </a:lnTo>
                  <a:lnTo>
                    <a:pt x="1077" y="2114"/>
                  </a:lnTo>
                  <a:lnTo>
                    <a:pt x="2721" y="2114"/>
                  </a:lnTo>
                  <a:cubicBezTo>
                    <a:pt x="3607" y="2114"/>
                    <a:pt x="4330" y="1391"/>
                    <a:pt x="4330" y="501"/>
                  </a:cubicBezTo>
                  <a:lnTo>
                    <a:pt x="4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17"/>
            <p:cNvSpPr/>
            <p:nvPr/>
          </p:nvSpPr>
          <p:spPr>
            <a:xfrm>
              <a:off x="5103960" y="4306954"/>
              <a:ext cx="118286" cy="57696"/>
            </a:xfrm>
            <a:custGeom>
              <a:avLst/>
              <a:gdLst/>
              <a:ahLst/>
              <a:cxnLst/>
              <a:rect l="l" t="t" r="r" b="b"/>
              <a:pathLst>
                <a:path w="4334" h="2114" extrusionOk="0">
                  <a:moveTo>
                    <a:pt x="0" y="0"/>
                  </a:moveTo>
                  <a:lnTo>
                    <a:pt x="0" y="501"/>
                  </a:lnTo>
                  <a:cubicBezTo>
                    <a:pt x="0" y="1391"/>
                    <a:pt x="723" y="2114"/>
                    <a:pt x="1613" y="2114"/>
                  </a:cubicBezTo>
                  <a:lnTo>
                    <a:pt x="3257" y="2114"/>
                  </a:lnTo>
                  <a:lnTo>
                    <a:pt x="3257" y="1077"/>
                  </a:lnTo>
                  <a:lnTo>
                    <a:pt x="4333" y="1077"/>
                  </a:lnTo>
                  <a:lnTo>
                    <a:pt x="4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117"/>
          <p:cNvGrpSpPr/>
          <p:nvPr/>
        </p:nvGrpSpPr>
        <p:grpSpPr>
          <a:xfrm>
            <a:off x="5522218" y="4103843"/>
            <a:ext cx="500353" cy="500544"/>
            <a:chOff x="5522218" y="4027643"/>
            <a:chExt cx="500353" cy="500544"/>
          </a:xfrm>
        </p:grpSpPr>
        <p:sp>
          <p:nvSpPr>
            <p:cNvPr id="2077" name="Google Shape;2077;p117"/>
            <p:cNvSpPr/>
            <p:nvPr/>
          </p:nvSpPr>
          <p:spPr>
            <a:xfrm>
              <a:off x="5611191" y="4468444"/>
              <a:ext cx="87964" cy="59661"/>
            </a:xfrm>
            <a:custGeom>
              <a:avLst/>
              <a:gdLst/>
              <a:ahLst/>
              <a:cxnLst/>
              <a:rect l="l" t="t" r="r" b="b"/>
              <a:pathLst>
                <a:path w="3223" h="2186" extrusionOk="0">
                  <a:moveTo>
                    <a:pt x="1" y="1"/>
                  </a:moveTo>
                  <a:lnTo>
                    <a:pt x="1" y="2185"/>
                  </a:lnTo>
                  <a:lnTo>
                    <a:pt x="3223" y="2185"/>
                  </a:lnTo>
                  <a:lnTo>
                    <a:pt x="32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17"/>
            <p:cNvSpPr/>
            <p:nvPr/>
          </p:nvSpPr>
          <p:spPr>
            <a:xfrm>
              <a:off x="5522218" y="4351250"/>
              <a:ext cx="338154" cy="176937"/>
            </a:xfrm>
            <a:custGeom>
              <a:avLst/>
              <a:gdLst/>
              <a:ahLst/>
              <a:cxnLst/>
              <a:rect l="l" t="t" r="r" b="b"/>
              <a:pathLst>
                <a:path w="12390" h="6483" extrusionOk="0">
                  <a:moveTo>
                    <a:pt x="2721" y="0"/>
                  </a:moveTo>
                  <a:cubicBezTo>
                    <a:pt x="1239" y="0"/>
                    <a:pt x="0" y="1204"/>
                    <a:pt x="0" y="2686"/>
                  </a:cubicBezTo>
                  <a:lnTo>
                    <a:pt x="0" y="6483"/>
                  </a:lnTo>
                  <a:lnTo>
                    <a:pt x="2185" y="6483"/>
                  </a:lnTo>
                  <a:lnTo>
                    <a:pt x="2185" y="3222"/>
                  </a:lnTo>
                  <a:lnTo>
                    <a:pt x="7555" y="3222"/>
                  </a:lnTo>
                  <a:lnTo>
                    <a:pt x="7555" y="6483"/>
                  </a:lnTo>
                  <a:lnTo>
                    <a:pt x="10781" y="6483"/>
                  </a:lnTo>
                  <a:cubicBezTo>
                    <a:pt x="11666" y="6483"/>
                    <a:pt x="12390" y="5724"/>
                    <a:pt x="12390" y="4838"/>
                  </a:cubicBezTo>
                  <a:lnTo>
                    <a:pt x="12390" y="3229"/>
                  </a:lnTo>
                  <a:lnTo>
                    <a:pt x="9704" y="3229"/>
                  </a:lnTo>
                  <a:lnTo>
                    <a:pt x="9704" y="2686"/>
                  </a:lnTo>
                  <a:cubicBezTo>
                    <a:pt x="9704" y="1204"/>
                    <a:pt x="8498" y="0"/>
                    <a:pt x="7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17"/>
            <p:cNvSpPr/>
            <p:nvPr/>
          </p:nvSpPr>
          <p:spPr>
            <a:xfrm>
              <a:off x="5522218" y="4027643"/>
              <a:ext cx="500353" cy="206222"/>
            </a:xfrm>
            <a:custGeom>
              <a:avLst/>
              <a:gdLst/>
              <a:ahLst/>
              <a:cxnLst/>
              <a:rect l="l" t="t" r="r" b="b"/>
              <a:pathLst>
                <a:path w="18333" h="7556" extrusionOk="0">
                  <a:moveTo>
                    <a:pt x="0" y="1"/>
                  </a:moveTo>
                  <a:lnTo>
                    <a:pt x="0" y="3262"/>
                  </a:lnTo>
                  <a:lnTo>
                    <a:pt x="3261" y="3262"/>
                  </a:lnTo>
                  <a:lnTo>
                    <a:pt x="3261" y="2185"/>
                  </a:lnTo>
                  <a:lnTo>
                    <a:pt x="5406" y="2185"/>
                  </a:lnTo>
                  <a:lnTo>
                    <a:pt x="5406" y="5407"/>
                  </a:lnTo>
                  <a:lnTo>
                    <a:pt x="3261" y="5407"/>
                  </a:lnTo>
                  <a:lnTo>
                    <a:pt x="3261" y="4331"/>
                  </a:lnTo>
                  <a:lnTo>
                    <a:pt x="0" y="4331"/>
                  </a:lnTo>
                  <a:lnTo>
                    <a:pt x="0" y="7556"/>
                  </a:lnTo>
                  <a:lnTo>
                    <a:pt x="3261" y="7556"/>
                  </a:lnTo>
                  <a:lnTo>
                    <a:pt x="3261" y="6480"/>
                  </a:lnTo>
                  <a:lnTo>
                    <a:pt x="5406" y="6480"/>
                  </a:lnTo>
                  <a:lnTo>
                    <a:pt x="5406" y="7556"/>
                  </a:lnTo>
                  <a:lnTo>
                    <a:pt x="7019" y="7556"/>
                  </a:lnTo>
                  <a:lnTo>
                    <a:pt x="7019" y="3258"/>
                  </a:lnTo>
                  <a:lnTo>
                    <a:pt x="10777" y="3258"/>
                  </a:lnTo>
                  <a:lnTo>
                    <a:pt x="10777" y="7556"/>
                  </a:lnTo>
                  <a:lnTo>
                    <a:pt x="12923" y="7556"/>
                  </a:lnTo>
                  <a:lnTo>
                    <a:pt x="12923" y="6480"/>
                  </a:lnTo>
                  <a:lnTo>
                    <a:pt x="15072" y="6480"/>
                  </a:lnTo>
                  <a:lnTo>
                    <a:pt x="15072" y="7556"/>
                  </a:lnTo>
                  <a:lnTo>
                    <a:pt x="18332" y="7556"/>
                  </a:lnTo>
                  <a:lnTo>
                    <a:pt x="18332" y="4331"/>
                  </a:lnTo>
                  <a:lnTo>
                    <a:pt x="15072" y="4331"/>
                  </a:lnTo>
                  <a:lnTo>
                    <a:pt x="15072" y="5407"/>
                  </a:lnTo>
                  <a:lnTo>
                    <a:pt x="12923" y="5407"/>
                  </a:lnTo>
                  <a:lnTo>
                    <a:pt x="12923" y="2185"/>
                  </a:lnTo>
                  <a:lnTo>
                    <a:pt x="15072" y="2185"/>
                  </a:lnTo>
                  <a:lnTo>
                    <a:pt x="15072" y="3262"/>
                  </a:lnTo>
                  <a:lnTo>
                    <a:pt x="18332" y="3262"/>
                  </a:lnTo>
                  <a:lnTo>
                    <a:pt x="18332" y="1"/>
                  </a:lnTo>
                  <a:lnTo>
                    <a:pt x="15072" y="1"/>
                  </a:lnTo>
                  <a:lnTo>
                    <a:pt x="15072" y="1113"/>
                  </a:lnTo>
                  <a:lnTo>
                    <a:pt x="12930" y="1113"/>
                  </a:lnTo>
                  <a:lnTo>
                    <a:pt x="12930" y="1"/>
                  </a:lnTo>
                  <a:lnTo>
                    <a:pt x="5406" y="1"/>
                  </a:lnTo>
                  <a:lnTo>
                    <a:pt x="5406" y="1113"/>
                  </a:lnTo>
                  <a:lnTo>
                    <a:pt x="3261" y="1113"/>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17"/>
            <p:cNvSpPr/>
            <p:nvPr/>
          </p:nvSpPr>
          <p:spPr>
            <a:xfrm>
              <a:off x="5742960" y="4146011"/>
              <a:ext cx="44023" cy="87964"/>
            </a:xfrm>
            <a:custGeom>
              <a:avLst/>
              <a:gdLst/>
              <a:ahLst/>
              <a:cxnLst/>
              <a:rect l="l" t="t" r="r" b="b"/>
              <a:pathLst>
                <a:path w="1613" h="3223" extrusionOk="0">
                  <a:moveTo>
                    <a:pt x="0" y="1"/>
                  </a:moveTo>
                  <a:lnTo>
                    <a:pt x="0" y="3223"/>
                  </a:lnTo>
                  <a:lnTo>
                    <a:pt x="1613" y="3223"/>
                  </a:lnTo>
                  <a:lnTo>
                    <a:pt x="16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17"/>
            <p:cNvSpPr/>
            <p:nvPr/>
          </p:nvSpPr>
          <p:spPr>
            <a:xfrm>
              <a:off x="5742960" y="4263232"/>
              <a:ext cx="44023" cy="90065"/>
            </a:xfrm>
            <a:custGeom>
              <a:avLst/>
              <a:gdLst/>
              <a:ahLst/>
              <a:cxnLst/>
              <a:rect l="l" t="t" r="r" b="b"/>
              <a:pathLst>
                <a:path w="1613" h="3300" extrusionOk="0">
                  <a:moveTo>
                    <a:pt x="0" y="0"/>
                  </a:moveTo>
                  <a:lnTo>
                    <a:pt x="0" y="2322"/>
                  </a:lnTo>
                  <a:cubicBezTo>
                    <a:pt x="625" y="2506"/>
                    <a:pt x="1172" y="2844"/>
                    <a:pt x="1613" y="3300"/>
                  </a:cubicBezTo>
                  <a:lnTo>
                    <a:pt x="16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17"/>
            <p:cNvSpPr/>
            <p:nvPr/>
          </p:nvSpPr>
          <p:spPr>
            <a:xfrm>
              <a:off x="5669761" y="4263232"/>
              <a:ext cx="43941" cy="58679"/>
            </a:xfrm>
            <a:custGeom>
              <a:avLst/>
              <a:gdLst/>
              <a:ahLst/>
              <a:cxnLst/>
              <a:rect l="l" t="t" r="r" b="b"/>
              <a:pathLst>
                <a:path w="1610" h="2150" extrusionOk="0">
                  <a:moveTo>
                    <a:pt x="0" y="0"/>
                  </a:moveTo>
                  <a:lnTo>
                    <a:pt x="0" y="2149"/>
                  </a:lnTo>
                  <a:lnTo>
                    <a:pt x="1609" y="2149"/>
                  </a:lnTo>
                  <a:lnTo>
                    <a:pt x="16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17"/>
            <p:cNvSpPr/>
            <p:nvPr/>
          </p:nvSpPr>
          <p:spPr>
            <a:xfrm>
              <a:off x="5596454" y="4263232"/>
              <a:ext cx="43968" cy="58679"/>
            </a:xfrm>
            <a:custGeom>
              <a:avLst/>
              <a:gdLst/>
              <a:ahLst/>
              <a:cxnLst/>
              <a:rect l="l" t="t" r="r" b="b"/>
              <a:pathLst>
                <a:path w="1611" h="2150" extrusionOk="0">
                  <a:moveTo>
                    <a:pt x="1" y="0"/>
                  </a:moveTo>
                  <a:lnTo>
                    <a:pt x="1" y="2149"/>
                  </a:lnTo>
                  <a:lnTo>
                    <a:pt x="1610" y="2149"/>
                  </a:lnTo>
                  <a:lnTo>
                    <a:pt x="1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17"/>
            <p:cNvSpPr/>
            <p:nvPr/>
          </p:nvSpPr>
          <p:spPr>
            <a:xfrm>
              <a:off x="5522218" y="4292599"/>
              <a:ext cx="44896" cy="60316"/>
            </a:xfrm>
            <a:custGeom>
              <a:avLst/>
              <a:gdLst/>
              <a:ahLst/>
              <a:cxnLst/>
              <a:rect l="l" t="t" r="r" b="b"/>
              <a:pathLst>
                <a:path w="1645" h="2210" extrusionOk="0">
                  <a:moveTo>
                    <a:pt x="0" y="0"/>
                  </a:moveTo>
                  <a:lnTo>
                    <a:pt x="0" y="2209"/>
                  </a:lnTo>
                  <a:cubicBezTo>
                    <a:pt x="441" y="1761"/>
                    <a:pt x="1031" y="1433"/>
                    <a:pt x="1645" y="1250"/>
                  </a:cubicBezTo>
                  <a:lnTo>
                    <a:pt x="1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17"/>
            <p:cNvSpPr/>
            <p:nvPr/>
          </p:nvSpPr>
          <p:spPr>
            <a:xfrm>
              <a:off x="5816349" y="4380426"/>
              <a:ext cx="43941" cy="29394"/>
            </a:xfrm>
            <a:custGeom>
              <a:avLst/>
              <a:gdLst/>
              <a:ahLst/>
              <a:cxnLst/>
              <a:rect l="l" t="t" r="r" b="b"/>
              <a:pathLst>
                <a:path w="1610" h="1077" extrusionOk="0">
                  <a:moveTo>
                    <a:pt x="0" y="1"/>
                  </a:moveTo>
                  <a:lnTo>
                    <a:pt x="0" y="1077"/>
                  </a:lnTo>
                  <a:lnTo>
                    <a:pt x="1609" y="1077"/>
                  </a:lnTo>
                  <a:lnTo>
                    <a:pt x="16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117"/>
          <p:cNvGrpSpPr/>
          <p:nvPr/>
        </p:nvGrpSpPr>
        <p:grpSpPr>
          <a:xfrm>
            <a:off x="6322543" y="4103570"/>
            <a:ext cx="500517" cy="500735"/>
            <a:chOff x="6322543" y="4027370"/>
            <a:chExt cx="500517" cy="500735"/>
          </a:xfrm>
        </p:grpSpPr>
        <p:sp>
          <p:nvSpPr>
            <p:cNvPr id="2087" name="Google Shape;2087;p117"/>
            <p:cNvSpPr/>
            <p:nvPr/>
          </p:nvSpPr>
          <p:spPr>
            <a:xfrm>
              <a:off x="6469895" y="4027370"/>
              <a:ext cx="205622" cy="206604"/>
            </a:xfrm>
            <a:custGeom>
              <a:avLst/>
              <a:gdLst/>
              <a:ahLst/>
              <a:cxnLst/>
              <a:rect l="l" t="t" r="r" b="b"/>
              <a:pathLst>
                <a:path w="7534" h="7570" extrusionOk="0">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17"/>
            <p:cNvSpPr/>
            <p:nvPr/>
          </p:nvSpPr>
          <p:spPr>
            <a:xfrm>
              <a:off x="6322543" y="4189924"/>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17"/>
            <p:cNvSpPr/>
            <p:nvPr/>
          </p:nvSpPr>
          <p:spPr>
            <a:xfrm>
              <a:off x="6322543" y="4087359"/>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17"/>
            <p:cNvSpPr/>
            <p:nvPr/>
          </p:nvSpPr>
          <p:spPr>
            <a:xfrm>
              <a:off x="6322625" y="4281900"/>
              <a:ext cx="235589" cy="157396"/>
            </a:xfrm>
            <a:custGeom>
              <a:avLst/>
              <a:gdLst/>
              <a:ahLst/>
              <a:cxnLst/>
              <a:rect l="l" t="t" r="r" b="b"/>
              <a:pathLst>
                <a:path w="8632" h="5767" extrusionOk="0">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17"/>
            <p:cNvSpPr/>
            <p:nvPr/>
          </p:nvSpPr>
          <p:spPr>
            <a:xfrm>
              <a:off x="6646505" y="4214679"/>
              <a:ext cx="87472" cy="87855"/>
            </a:xfrm>
            <a:custGeom>
              <a:avLst/>
              <a:gdLst/>
              <a:ahLst/>
              <a:cxnLst/>
              <a:rect l="l" t="t" r="r" b="b"/>
              <a:pathLst>
                <a:path w="3205" h="3219" extrusionOk="0">
                  <a:moveTo>
                    <a:pt x="1695" y="1"/>
                  </a:moveTo>
                  <a:lnTo>
                    <a:pt x="1" y="1695"/>
                  </a:lnTo>
                  <a:lnTo>
                    <a:pt x="1518" y="3219"/>
                  </a:lnTo>
                  <a:lnTo>
                    <a:pt x="3205" y="1529"/>
                  </a:lnTo>
                  <a:lnTo>
                    <a:pt x="1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17"/>
            <p:cNvSpPr/>
            <p:nvPr/>
          </p:nvSpPr>
          <p:spPr>
            <a:xfrm>
              <a:off x="6411326" y="4214679"/>
              <a:ext cx="87582" cy="87855"/>
            </a:xfrm>
            <a:custGeom>
              <a:avLst/>
              <a:gdLst/>
              <a:ahLst/>
              <a:cxnLst/>
              <a:rect l="l" t="t" r="r" b="b"/>
              <a:pathLst>
                <a:path w="3209" h="3219" extrusionOk="0">
                  <a:moveTo>
                    <a:pt x="1514" y="1"/>
                  </a:moveTo>
                  <a:lnTo>
                    <a:pt x="1" y="1529"/>
                  </a:lnTo>
                  <a:lnTo>
                    <a:pt x="1691" y="3219"/>
                  </a:lnTo>
                  <a:lnTo>
                    <a:pt x="3208" y="1698"/>
                  </a:lnTo>
                  <a:lnTo>
                    <a:pt x="15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17"/>
            <p:cNvSpPr/>
            <p:nvPr/>
          </p:nvSpPr>
          <p:spPr>
            <a:xfrm>
              <a:off x="6587472" y="4281818"/>
              <a:ext cx="235589" cy="157287"/>
            </a:xfrm>
            <a:custGeom>
              <a:avLst/>
              <a:gdLst/>
              <a:ahLst/>
              <a:cxnLst/>
              <a:rect l="l" t="t" r="r" b="b"/>
              <a:pathLst>
                <a:path w="8632" h="5763" extrusionOk="0">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17"/>
            <p:cNvSpPr/>
            <p:nvPr/>
          </p:nvSpPr>
          <p:spPr>
            <a:xfrm>
              <a:off x="6587390" y="4468444"/>
              <a:ext cx="117221" cy="59661"/>
            </a:xfrm>
            <a:custGeom>
              <a:avLst/>
              <a:gdLst/>
              <a:ahLst/>
              <a:cxnLst/>
              <a:rect l="l" t="t" r="r" b="b"/>
              <a:pathLst>
                <a:path w="4295" h="2186" extrusionOk="0">
                  <a:moveTo>
                    <a:pt x="0" y="1"/>
                  </a:moveTo>
                  <a:lnTo>
                    <a:pt x="0" y="2185"/>
                  </a:lnTo>
                  <a:lnTo>
                    <a:pt x="4295" y="2185"/>
                  </a:lnTo>
                  <a:lnTo>
                    <a:pt x="42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17"/>
            <p:cNvSpPr/>
            <p:nvPr/>
          </p:nvSpPr>
          <p:spPr>
            <a:xfrm>
              <a:off x="6440692" y="4468444"/>
              <a:ext cx="117330" cy="59661"/>
            </a:xfrm>
            <a:custGeom>
              <a:avLst/>
              <a:gdLst/>
              <a:ahLst/>
              <a:cxnLst/>
              <a:rect l="l" t="t" r="r" b="b"/>
              <a:pathLst>
                <a:path w="4299" h="2186" extrusionOk="0">
                  <a:moveTo>
                    <a:pt x="1" y="1"/>
                  </a:moveTo>
                  <a:lnTo>
                    <a:pt x="1" y="2185"/>
                  </a:lnTo>
                  <a:lnTo>
                    <a:pt x="4299" y="2185"/>
                  </a:lnTo>
                  <a:lnTo>
                    <a:pt x="42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17"/>
            <p:cNvSpPr/>
            <p:nvPr/>
          </p:nvSpPr>
          <p:spPr>
            <a:xfrm>
              <a:off x="6763235" y="4087359"/>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17"/>
            <p:cNvSpPr/>
            <p:nvPr/>
          </p:nvSpPr>
          <p:spPr>
            <a:xfrm>
              <a:off x="6763235" y="4189924"/>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117"/>
          <p:cNvGrpSpPr/>
          <p:nvPr/>
        </p:nvGrpSpPr>
        <p:grpSpPr>
          <a:xfrm>
            <a:off x="7122759" y="4119454"/>
            <a:ext cx="500544" cy="469349"/>
            <a:chOff x="7122759" y="4043254"/>
            <a:chExt cx="500544" cy="469349"/>
          </a:xfrm>
        </p:grpSpPr>
        <p:sp>
          <p:nvSpPr>
            <p:cNvPr id="2099" name="Google Shape;2099;p117"/>
            <p:cNvSpPr/>
            <p:nvPr/>
          </p:nvSpPr>
          <p:spPr>
            <a:xfrm>
              <a:off x="7259031" y="4444563"/>
              <a:ext cx="228002" cy="68040"/>
            </a:xfrm>
            <a:custGeom>
              <a:avLst/>
              <a:gdLst/>
              <a:ahLst/>
              <a:cxnLst/>
              <a:rect l="l" t="t" r="r" b="b"/>
              <a:pathLst>
                <a:path w="8354" h="2493" extrusionOk="0">
                  <a:moveTo>
                    <a:pt x="759" y="1"/>
                  </a:moveTo>
                  <a:lnTo>
                    <a:pt x="1" y="756"/>
                  </a:lnTo>
                  <a:cubicBezTo>
                    <a:pt x="1116" y="1875"/>
                    <a:pt x="2598" y="2492"/>
                    <a:pt x="4175" y="2492"/>
                  </a:cubicBezTo>
                  <a:cubicBezTo>
                    <a:pt x="5756" y="2492"/>
                    <a:pt x="7238" y="1875"/>
                    <a:pt x="8353" y="756"/>
                  </a:cubicBezTo>
                  <a:lnTo>
                    <a:pt x="7594" y="1"/>
                  </a:lnTo>
                  <a:cubicBezTo>
                    <a:pt x="6677" y="908"/>
                    <a:pt x="5463" y="1416"/>
                    <a:pt x="4175" y="1416"/>
                  </a:cubicBezTo>
                  <a:cubicBezTo>
                    <a:pt x="2887" y="1416"/>
                    <a:pt x="1677" y="911"/>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17"/>
            <p:cNvSpPr/>
            <p:nvPr/>
          </p:nvSpPr>
          <p:spPr>
            <a:xfrm>
              <a:off x="7300543" y="4402969"/>
              <a:ext cx="144978" cy="50873"/>
            </a:xfrm>
            <a:custGeom>
              <a:avLst/>
              <a:gdLst/>
              <a:ahLst/>
              <a:cxnLst/>
              <a:rect l="l" t="t" r="r" b="b"/>
              <a:pathLst>
                <a:path w="5312" h="1864" extrusionOk="0">
                  <a:moveTo>
                    <a:pt x="759" y="0"/>
                  </a:moveTo>
                  <a:lnTo>
                    <a:pt x="0" y="759"/>
                  </a:lnTo>
                  <a:cubicBezTo>
                    <a:pt x="710" y="1472"/>
                    <a:pt x="1655" y="1864"/>
                    <a:pt x="2654" y="1864"/>
                  </a:cubicBezTo>
                  <a:cubicBezTo>
                    <a:pt x="3656" y="1864"/>
                    <a:pt x="4602" y="1472"/>
                    <a:pt x="5311" y="759"/>
                  </a:cubicBezTo>
                  <a:lnTo>
                    <a:pt x="4553" y="0"/>
                  </a:lnTo>
                  <a:cubicBezTo>
                    <a:pt x="4044" y="509"/>
                    <a:pt x="3349" y="763"/>
                    <a:pt x="2654" y="763"/>
                  </a:cubicBezTo>
                  <a:cubicBezTo>
                    <a:pt x="1960" y="763"/>
                    <a:pt x="1265" y="509"/>
                    <a:pt x="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17"/>
            <p:cNvSpPr/>
            <p:nvPr/>
          </p:nvSpPr>
          <p:spPr>
            <a:xfrm>
              <a:off x="7329036" y="4307337"/>
              <a:ext cx="87964" cy="87855"/>
            </a:xfrm>
            <a:custGeom>
              <a:avLst/>
              <a:gdLst/>
              <a:ahLst/>
              <a:cxnLst/>
              <a:rect l="l" t="t" r="r" b="b"/>
              <a:pathLst>
                <a:path w="3223" h="3219" extrusionOk="0">
                  <a:moveTo>
                    <a:pt x="1610" y="0"/>
                  </a:moveTo>
                  <a:cubicBezTo>
                    <a:pt x="724" y="0"/>
                    <a:pt x="1" y="724"/>
                    <a:pt x="1" y="1609"/>
                  </a:cubicBezTo>
                  <a:cubicBezTo>
                    <a:pt x="1" y="2495"/>
                    <a:pt x="724" y="3219"/>
                    <a:pt x="1610" y="3219"/>
                  </a:cubicBezTo>
                  <a:cubicBezTo>
                    <a:pt x="2499" y="3219"/>
                    <a:pt x="3223" y="2495"/>
                    <a:pt x="3223" y="1609"/>
                  </a:cubicBezTo>
                  <a:cubicBezTo>
                    <a:pt x="3223" y="724"/>
                    <a:pt x="2499"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17"/>
            <p:cNvSpPr/>
            <p:nvPr/>
          </p:nvSpPr>
          <p:spPr>
            <a:xfrm>
              <a:off x="7493746" y="4160557"/>
              <a:ext cx="129557" cy="129175"/>
            </a:xfrm>
            <a:custGeom>
              <a:avLst/>
              <a:gdLst/>
              <a:ahLst/>
              <a:cxnLst/>
              <a:rect l="l" t="t" r="r" b="b"/>
              <a:pathLst>
                <a:path w="4747" h="4733" extrusionOk="0">
                  <a:moveTo>
                    <a:pt x="3670" y="1"/>
                  </a:moveTo>
                  <a:lnTo>
                    <a:pt x="3670" y="1077"/>
                  </a:lnTo>
                  <a:lnTo>
                    <a:pt x="0" y="1077"/>
                  </a:lnTo>
                  <a:cubicBezTo>
                    <a:pt x="261" y="1733"/>
                    <a:pt x="409" y="2460"/>
                    <a:pt x="409" y="3222"/>
                  </a:cubicBezTo>
                  <a:cubicBezTo>
                    <a:pt x="409" y="3752"/>
                    <a:pt x="321" y="4253"/>
                    <a:pt x="194" y="4733"/>
                  </a:cubicBezTo>
                  <a:lnTo>
                    <a:pt x="4746" y="3060"/>
                  </a:lnTo>
                  <a:lnTo>
                    <a:pt x="47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17"/>
            <p:cNvSpPr/>
            <p:nvPr/>
          </p:nvSpPr>
          <p:spPr>
            <a:xfrm>
              <a:off x="7335695" y="4043254"/>
              <a:ext cx="74672" cy="65420"/>
            </a:xfrm>
            <a:custGeom>
              <a:avLst/>
              <a:gdLst/>
              <a:ahLst/>
              <a:cxnLst/>
              <a:rect l="l" t="t" r="r" b="b"/>
              <a:pathLst>
                <a:path w="2736" h="2397" extrusionOk="0">
                  <a:moveTo>
                    <a:pt x="371" y="1"/>
                  </a:moveTo>
                  <a:lnTo>
                    <a:pt x="0" y="2397"/>
                  </a:lnTo>
                  <a:cubicBezTo>
                    <a:pt x="438" y="2252"/>
                    <a:pt x="890" y="2150"/>
                    <a:pt x="1366" y="2150"/>
                  </a:cubicBezTo>
                  <a:cubicBezTo>
                    <a:pt x="1842" y="2150"/>
                    <a:pt x="2298" y="2255"/>
                    <a:pt x="2735" y="2397"/>
                  </a:cubicBezTo>
                  <a:lnTo>
                    <a:pt x="23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17"/>
            <p:cNvSpPr/>
            <p:nvPr/>
          </p:nvSpPr>
          <p:spPr>
            <a:xfrm>
              <a:off x="7122759" y="4160557"/>
              <a:ext cx="129557" cy="129175"/>
            </a:xfrm>
            <a:custGeom>
              <a:avLst/>
              <a:gdLst/>
              <a:ahLst/>
              <a:cxnLst/>
              <a:rect l="l" t="t" r="r" b="b"/>
              <a:pathLst>
                <a:path w="4747" h="4733" extrusionOk="0">
                  <a:moveTo>
                    <a:pt x="0" y="1"/>
                  </a:moveTo>
                  <a:lnTo>
                    <a:pt x="0" y="3060"/>
                  </a:lnTo>
                  <a:lnTo>
                    <a:pt x="4552" y="4733"/>
                  </a:lnTo>
                  <a:cubicBezTo>
                    <a:pt x="4422" y="4253"/>
                    <a:pt x="4334" y="3755"/>
                    <a:pt x="4334" y="3226"/>
                  </a:cubicBezTo>
                  <a:cubicBezTo>
                    <a:pt x="4334" y="2460"/>
                    <a:pt x="4485" y="1733"/>
                    <a:pt x="4747" y="1077"/>
                  </a:cubicBez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17"/>
            <p:cNvSpPr/>
            <p:nvPr/>
          </p:nvSpPr>
          <p:spPr>
            <a:xfrm>
              <a:off x="7294484" y="4131273"/>
              <a:ext cx="156986" cy="58679"/>
            </a:xfrm>
            <a:custGeom>
              <a:avLst/>
              <a:gdLst/>
              <a:ahLst/>
              <a:cxnLst/>
              <a:rect l="l" t="t" r="r" b="b"/>
              <a:pathLst>
                <a:path w="5752" h="2150" extrusionOk="0">
                  <a:moveTo>
                    <a:pt x="2876" y="1"/>
                  </a:moveTo>
                  <a:cubicBezTo>
                    <a:pt x="1719" y="1"/>
                    <a:pt x="688" y="615"/>
                    <a:pt x="0" y="1564"/>
                  </a:cubicBezTo>
                  <a:cubicBezTo>
                    <a:pt x="801" y="1938"/>
                    <a:pt x="1789" y="2150"/>
                    <a:pt x="2876" y="2150"/>
                  </a:cubicBezTo>
                  <a:cubicBezTo>
                    <a:pt x="3963" y="2150"/>
                    <a:pt x="4951" y="1935"/>
                    <a:pt x="5752" y="1557"/>
                  </a:cubicBezTo>
                  <a:cubicBezTo>
                    <a:pt x="5064" y="615"/>
                    <a:pt x="4037" y="1"/>
                    <a:pt x="2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17"/>
            <p:cNvSpPr/>
            <p:nvPr/>
          </p:nvSpPr>
          <p:spPr>
            <a:xfrm>
              <a:off x="7270384" y="4199558"/>
              <a:ext cx="205376" cy="133624"/>
            </a:xfrm>
            <a:custGeom>
              <a:avLst/>
              <a:gdLst/>
              <a:ahLst/>
              <a:cxnLst/>
              <a:rect l="l" t="t" r="r" b="b"/>
              <a:pathLst>
                <a:path w="7525" h="4896" extrusionOk="0">
                  <a:moveTo>
                    <a:pt x="354" y="1"/>
                  </a:moveTo>
                  <a:cubicBezTo>
                    <a:pt x="135" y="548"/>
                    <a:pt x="1" y="1151"/>
                    <a:pt x="1" y="1793"/>
                  </a:cubicBezTo>
                  <a:cubicBezTo>
                    <a:pt x="1" y="3018"/>
                    <a:pt x="453" y="4112"/>
                    <a:pt x="1165" y="4895"/>
                  </a:cubicBezTo>
                  <a:cubicBezTo>
                    <a:pt x="1462" y="3734"/>
                    <a:pt x="2506" y="2870"/>
                    <a:pt x="3759" y="2870"/>
                  </a:cubicBezTo>
                  <a:cubicBezTo>
                    <a:pt x="5012" y="2870"/>
                    <a:pt x="6060" y="3734"/>
                    <a:pt x="6353" y="4895"/>
                  </a:cubicBezTo>
                  <a:cubicBezTo>
                    <a:pt x="7069" y="4115"/>
                    <a:pt x="7517" y="3018"/>
                    <a:pt x="7517" y="1793"/>
                  </a:cubicBezTo>
                  <a:cubicBezTo>
                    <a:pt x="7524" y="1151"/>
                    <a:pt x="7390" y="548"/>
                    <a:pt x="7164" y="1"/>
                  </a:cubicBezTo>
                  <a:cubicBezTo>
                    <a:pt x="6212" y="463"/>
                    <a:pt x="5047" y="724"/>
                    <a:pt x="3759" y="724"/>
                  </a:cubicBezTo>
                  <a:cubicBezTo>
                    <a:pt x="2468" y="724"/>
                    <a:pt x="1303" y="463"/>
                    <a:pt x="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117"/>
          <p:cNvGrpSpPr/>
          <p:nvPr/>
        </p:nvGrpSpPr>
        <p:grpSpPr>
          <a:xfrm>
            <a:off x="7923166" y="4103843"/>
            <a:ext cx="500654" cy="500463"/>
            <a:chOff x="7923166" y="4027643"/>
            <a:chExt cx="500654" cy="500463"/>
          </a:xfrm>
        </p:grpSpPr>
        <p:sp>
          <p:nvSpPr>
            <p:cNvPr id="2108" name="Google Shape;2108;p117"/>
            <p:cNvSpPr/>
            <p:nvPr/>
          </p:nvSpPr>
          <p:spPr>
            <a:xfrm>
              <a:off x="8158646" y="4498684"/>
              <a:ext cx="29394" cy="29421"/>
            </a:xfrm>
            <a:custGeom>
              <a:avLst/>
              <a:gdLst/>
              <a:ahLst/>
              <a:cxnLst/>
              <a:rect l="l" t="t" r="r" b="b"/>
              <a:pathLst>
                <a:path w="1077" h="1078"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17"/>
            <p:cNvSpPr/>
            <p:nvPr/>
          </p:nvSpPr>
          <p:spPr>
            <a:xfrm>
              <a:off x="8158646" y="4027752"/>
              <a:ext cx="29394" cy="29394"/>
            </a:xfrm>
            <a:custGeom>
              <a:avLst/>
              <a:gdLst/>
              <a:ahLst/>
              <a:cxnLst/>
              <a:rect l="l" t="t" r="r" b="b"/>
              <a:pathLst>
                <a:path w="1077" h="1077" extrusionOk="0">
                  <a:moveTo>
                    <a:pt x="0" y="1"/>
                  </a:moveTo>
                  <a:lnTo>
                    <a:pt x="0" y="1077"/>
                  </a:lnTo>
                  <a:lnTo>
                    <a:pt x="1077" y="1077"/>
                  </a:lnTo>
                  <a:lnTo>
                    <a:pt x="1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17"/>
            <p:cNvSpPr/>
            <p:nvPr/>
          </p:nvSpPr>
          <p:spPr>
            <a:xfrm>
              <a:off x="8129279" y="4233838"/>
              <a:ext cx="88046" cy="88073"/>
            </a:xfrm>
            <a:custGeom>
              <a:avLst/>
              <a:gdLst/>
              <a:ahLst/>
              <a:cxnLst/>
              <a:rect l="l" t="t" r="r" b="b"/>
              <a:pathLst>
                <a:path w="3226" h="3227" extrusionOk="0">
                  <a:moveTo>
                    <a:pt x="2153" y="1077"/>
                  </a:moveTo>
                  <a:lnTo>
                    <a:pt x="2153" y="2153"/>
                  </a:lnTo>
                  <a:lnTo>
                    <a:pt x="1076" y="2153"/>
                  </a:lnTo>
                  <a:lnTo>
                    <a:pt x="1076" y="1077"/>
                  </a:lnTo>
                  <a:close/>
                  <a:moveTo>
                    <a:pt x="0" y="1"/>
                  </a:moveTo>
                  <a:lnTo>
                    <a:pt x="0" y="3226"/>
                  </a:lnTo>
                  <a:lnTo>
                    <a:pt x="3225" y="3226"/>
                  </a:lnTo>
                  <a:lnTo>
                    <a:pt x="3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17"/>
            <p:cNvSpPr/>
            <p:nvPr/>
          </p:nvSpPr>
          <p:spPr>
            <a:xfrm>
              <a:off x="7923166" y="4027643"/>
              <a:ext cx="500654" cy="500463"/>
            </a:xfrm>
            <a:custGeom>
              <a:avLst/>
              <a:gdLst/>
              <a:ahLst/>
              <a:cxnLst/>
              <a:rect l="l" t="t" r="r" b="b"/>
              <a:pathLst>
                <a:path w="18344" h="18337" extrusionOk="0">
                  <a:moveTo>
                    <a:pt x="11854" y="6483"/>
                  </a:moveTo>
                  <a:lnTo>
                    <a:pt x="11854" y="11857"/>
                  </a:lnTo>
                  <a:lnTo>
                    <a:pt x="6479" y="11857"/>
                  </a:lnTo>
                  <a:lnTo>
                    <a:pt x="6479" y="6483"/>
                  </a:lnTo>
                  <a:close/>
                  <a:moveTo>
                    <a:pt x="1" y="1"/>
                  </a:moveTo>
                  <a:lnTo>
                    <a:pt x="1" y="3223"/>
                  </a:lnTo>
                  <a:lnTo>
                    <a:pt x="3261" y="3223"/>
                  </a:lnTo>
                  <a:lnTo>
                    <a:pt x="3261" y="2146"/>
                  </a:lnTo>
                  <a:lnTo>
                    <a:pt x="5407" y="2146"/>
                  </a:lnTo>
                  <a:lnTo>
                    <a:pt x="5407" y="4295"/>
                  </a:lnTo>
                  <a:lnTo>
                    <a:pt x="4330" y="4295"/>
                  </a:lnTo>
                  <a:lnTo>
                    <a:pt x="4330" y="5407"/>
                  </a:lnTo>
                  <a:lnTo>
                    <a:pt x="1" y="5407"/>
                  </a:lnTo>
                  <a:lnTo>
                    <a:pt x="1" y="6483"/>
                  </a:lnTo>
                  <a:lnTo>
                    <a:pt x="4330" y="6483"/>
                  </a:lnTo>
                  <a:lnTo>
                    <a:pt x="4330" y="8632"/>
                  </a:lnTo>
                  <a:lnTo>
                    <a:pt x="3261" y="8632"/>
                  </a:lnTo>
                  <a:lnTo>
                    <a:pt x="3261" y="7556"/>
                  </a:lnTo>
                  <a:lnTo>
                    <a:pt x="1" y="7556"/>
                  </a:lnTo>
                  <a:lnTo>
                    <a:pt x="1" y="10781"/>
                  </a:lnTo>
                  <a:lnTo>
                    <a:pt x="3261" y="10781"/>
                  </a:lnTo>
                  <a:lnTo>
                    <a:pt x="3261" y="9705"/>
                  </a:lnTo>
                  <a:lnTo>
                    <a:pt x="4338" y="9705"/>
                  </a:lnTo>
                  <a:lnTo>
                    <a:pt x="4338" y="11850"/>
                  </a:lnTo>
                  <a:lnTo>
                    <a:pt x="4" y="11850"/>
                  </a:lnTo>
                  <a:lnTo>
                    <a:pt x="4" y="12927"/>
                  </a:lnTo>
                  <a:lnTo>
                    <a:pt x="4338" y="12927"/>
                  </a:lnTo>
                  <a:lnTo>
                    <a:pt x="4338" y="14038"/>
                  </a:lnTo>
                  <a:lnTo>
                    <a:pt x="5410" y="14038"/>
                  </a:lnTo>
                  <a:lnTo>
                    <a:pt x="5410" y="16187"/>
                  </a:lnTo>
                  <a:lnTo>
                    <a:pt x="3261" y="16187"/>
                  </a:lnTo>
                  <a:lnTo>
                    <a:pt x="3261" y="15111"/>
                  </a:lnTo>
                  <a:lnTo>
                    <a:pt x="1" y="15111"/>
                  </a:lnTo>
                  <a:lnTo>
                    <a:pt x="1" y="18336"/>
                  </a:lnTo>
                  <a:lnTo>
                    <a:pt x="3261" y="18336"/>
                  </a:lnTo>
                  <a:lnTo>
                    <a:pt x="3261" y="17260"/>
                  </a:lnTo>
                  <a:lnTo>
                    <a:pt x="6483" y="17260"/>
                  </a:lnTo>
                  <a:lnTo>
                    <a:pt x="6483" y="14035"/>
                  </a:lnTo>
                  <a:lnTo>
                    <a:pt x="8632" y="14035"/>
                  </a:lnTo>
                  <a:lnTo>
                    <a:pt x="8632" y="16184"/>
                  </a:lnTo>
                  <a:lnTo>
                    <a:pt x="9708" y="16184"/>
                  </a:lnTo>
                  <a:lnTo>
                    <a:pt x="9708" y="14035"/>
                  </a:lnTo>
                  <a:lnTo>
                    <a:pt x="11857" y="14035"/>
                  </a:lnTo>
                  <a:lnTo>
                    <a:pt x="11857" y="17260"/>
                  </a:lnTo>
                  <a:lnTo>
                    <a:pt x="15083" y="17260"/>
                  </a:lnTo>
                  <a:lnTo>
                    <a:pt x="15083" y="18336"/>
                  </a:lnTo>
                  <a:lnTo>
                    <a:pt x="18340" y="18336"/>
                  </a:lnTo>
                  <a:lnTo>
                    <a:pt x="18340" y="15111"/>
                  </a:lnTo>
                  <a:lnTo>
                    <a:pt x="15083" y="15111"/>
                  </a:lnTo>
                  <a:lnTo>
                    <a:pt x="15083" y="16187"/>
                  </a:lnTo>
                  <a:lnTo>
                    <a:pt x="12934" y="16187"/>
                  </a:lnTo>
                  <a:lnTo>
                    <a:pt x="12934" y="14038"/>
                  </a:lnTo>
                  <a:lnTo>
                    <a:pt x="14010" y="14038"/>
                  </a:lnTo>
                  <a:lnTo>
                    <a:pt x="14010" y="12927"/>
                  </a:lnTo>
                  <a:lnTo>
                    <a:pt x="18340" y="12927"/>
                  </a:lnTo>
                  <a:lnTo>
                    <a:pt x="18340" y="11850"/>
                  </a:lnTo>
                  <a:lnTo>
                    <a:pt x="14010" y="11850"/>
                  </a:lnTo>
                  <a:lnTo>
                    <a:pt x="14010" y="9705"/>
                  </a:lnTo>
                  <a:lnTo>
                    <a:pt x="15086" y="9705"/>
                  </a:lnTo>
                  <a:lnTo>
                    <a:pt x="15086" y="10781"/>
                  </a:lnTo>
                  <a:lnTo>
                    <a:pt x="18343" y="10781"/>
                  </a:lnTo>
                  <a:lnTo>
                    <a:pt x="18343" y="7556"/>
                  </a:lnTo>
                  <a:lnTo>
                    <a:pt x="15086" y="7556"/>
                  </a:lnTo>
                  <a:lnTo>
                    <a:pt x="15086" y="8632"/>
                  </a:lnTo>
                  <a:lnTo>
                    <a:pt x="14010" y="8632"/>
                  </a:lnTo>
                  <a:lnTo>
                    <a:pt x="14010" y="6483"/>
                  </a:lnTo>
                  <a:lnTo>
                    <a:pt x="18340" y="6483"/>
                  </a:lnTo>
                  <a:lnTo>
                    <a:pt x="18340" y="5407"/>
                  </a:lnTo>
                  <a:lnTo>
                    <a:pt x="14010" y="5407"/>
                  </a:lnTo>
                  <a:lnTo>
                    <a:pt x="14010" y="4295"/>
                  </a:lnTo>
                  <a:lnTo>
                    <a:pt x="12934" y="4295"/>
                  </a:lnTo>
                  <a:lnTo>
                    <a:pt x="12934" y="2146"/>
                  </a:lnTo>
                  <a:lnTo>
                    <a:pt x="15083" y="2146"/>
                  </a:lnTo>
                  <a:lnTo>
                    <a:pt x="15083" y="3223"/>
                  </a:lnTo>
                  <a:lnTo>
                    <a:pt x="18340" y="3223"/>
                  </a:lnTo>
                  <a:lnTo>
                    <a:pt x="18340" y="1"/>
                  </a:lnTo>
                  <a:lnTo>
                    <a:pt x="15083" y="1"/>
                  </a:lnTo>
                  <a:lnTo>
                    <a:pt x="15083" y="1077"/>
                  </a:lnTo>
                  <a:lnTo>
                    <a:pt x="11850" y="1077"/>
                  </a:lnTo>
                  <a:lnTo>
                    <a:pt x="11850" y="4299"/>
                  </a:lnTo>
                  <a:lnTo>
                    <a:pt x="9705" y="4299"/>
                  </a:lnTo>
                  <a:lnTo>
                    <a:pt x="9705" y="2154"/>
                  </a:lnTo>
                  <a:lnTo>
                    <a:pt x="8628" y="2154"/>
                  </a:lnTo>
                  <a:lnTo>
                    <a:pt x="8628" y="4299"/>
                  </a:lnTo>
                  <a:lnTo>
                    <a:pt x="6479" y="4299"/>
                  </a:lnTo>
                  <a:lnTo>
                    <a:pt x="6479" y="1077"/>
                  </a:lnTo>
                  <a:lnTo>
                    <a:pt x="3261" y="1077"/>
                  </a:lnTo>
                  <a:lnTo>
                    <a:pt x="32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115"/>
        <p:cNvGrpSpPr/>
        <p:nvPr/>
      </p:nvGrpSpPr>
      <p:grpSpPr>
        <a:xfrm>
          <a:off x="0" y="0"/>
          <a:ext cx="0" cy="0"/>
          <a:chOff x="0" y="0"/>
          <a:chExt cx="0" cy="0"/>
        </a:xfrm>
      </p:grpSpPr>
      <p:sp>
        <p:nvSpPr>
          <p:cNvPr id="2116" name="Google Shape;2116;p1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grpSp>
        <p:nvGrpSpPr>
          <p:cNvPr id="2117" name="Google Shape;2117;p118"/>
          <p:cNvGrpSpPr/>
          <p:nvPr/>
        </p:nvGrpSpPr>
        <p:grpSpPr>
          <a:xfrm>
            <a:off x="1078327" y="2800534"/>
            <a:ext cx="1621728" cy="1617798"/>
            <a:chOff x="1078275" y="2139824"/>
            <a:chExt cx="2474788" cy="2468790"/>
          </a:xfrm>
        </p:grpSpPr>
        <p:sp>
          <p:nvSpPr>
            <p:cNvPr id="2118" name="Google Shape;2118;p118"/>
            <p:cNvSpPr/>
            <p:nvPr/>
          </p:nvSpPr>
          <p:spPr>
            <a:xfrm>
              <a:off x="1483431" y="2576795"/>
              <a:ext cx="1578449" cy="1578255"/>
            </a:xfrm>
            <a:custGeom>
              <a:avLst/>
              <a:gdLst/>
              <a:ahLst/>
              <a:cxnLst/>
              <a:rect l="l" t="t" r="r" b="b"/>
              <a:pathLst>
                <a:path w="33989" h="33983" extrusionOk="0">
                  <a:moveTo>
                    <a:pt x="17063" y="1007"/>
                  </a:moveTo>
                  <a:lnTo>
                    <a:pt x="16920" y="1007"/>
                  </a:lnTo>
                  <a:lnTo>
                    <a:pt x="16920" y="0"/>
                  </a:lnTo>
                  <a:lnTo>
                    <a:pt x="17063" y="0"/>
                  </a:lnTo>
                  <a:close/>
                  <a:moveTo>
                    <a:pt x="17063" y="33982"/>
                  </a:moveTo>
                  <a:lnTo>
                    <a:pt x="16920" y="33982"/>
                  </a:lnTo>
                  <a:lnTo>
                    <a:pt x="16920" y="32975"/>
                  </a:lnTo>
                  <a:lnTo>
                    <a:pt x="17063" y="32975"/>
                  </a:lnTo>
                  <a:close/>
                  <a:moveTo>
                    <a:pt x="15677" y="1053"/>
                  </a:moveTo>
                  <a:lnTo>
                    <a:pt x="15533" y="1071"/>
                  </a:lnTo>
                  <a:lnTo>
                    <a:pt x="15446" y="69"/>
                  </a:lnTo>
                  <a:lnTo>
                    <a:pt x="15590" y="52"/>
                  </a:lnTo>
                  <a:close/>
                  <a:moveTo>
                    <a:pt x="18548" y="33908"/>
                  </a:moveTo>
                  <a:lnTo>
                    <a:pt x="18404" y="33925"/>
                  </a:lnTo>
                  <a:lnTo>
                    <a:pt x="18312" y="32924"/>
                  </a:lnTo>
                  <a:lnTo>
                    <a:pt x="18456" y="32906"/>
                  </a:lnTo>
                  <a:close/>
                  <a:moveTo>
                    <a:pt x="14290" y="1238"/>
                  </a:moveTo>
                  <a:lnTo>
                    <a:pt x="14151" y="1255"/>
                  </a:lnTo>
                  <a:lnTo>
                    <a:pt x="13979" y="265"/>
                  </a:lnTo>
                  <a:lnTo>
                    <a:pt x="14117" y="242"/>
                  </a:lnTo>
                  <a:close/>
                  <a:moveTo>
                    <a:pt x="20016" y="33706"/>
                  </a:moveTo>
                  <a:lnTo>
                    <a:pt x="19878" y="33729"/>
                  </a:lnTo>
                  <a:lnTo>
                    <a:pt x="19705" y="32734"/>
                  </a:lnTo>
                  <a:lnTo>
                    <a:pt x="19843" y="32716"/>
                  </a:lnTo>
                  <a:close/>
                  <a:moveTo>
                    <a:pt x="12926" y="1531"/>
                  </a:moveTo>
                  <a:lnTo>
                    <a:pt x="12793" y="1566"/>
                  </a:lnTo>
                  <a:lnTo>
                    <a:pt x="12534" y="593"/>
                  </a:lnTo>
                  <a:lnTo>
                    <a:pt x="12667" y="558"/>
                  </a:lnTo>
                  <a:close/>
                  <a:moveTo>
                    <a:pt x="21460" y="33384"/>
                  </a:moveTo>
                  <a:lnTo>
                    <a:pt x="21322" y="33419"/>
                  </a:lnTo>
                  <a:lnTo>
                    <a:pt x="21063" y="32446"/>
                  </a:lnTo>
                  <a:lnTo>
                    <a:pt x="21201" y="32411"/>
                  </a:lnTo>
                  <a:close/>
                  <a:moveTo>
                    <a:pt x="11596" y="1940"/>
                  </a:moveTo>
                  <a:lnTo>
                    <a:pt x="11458" y="1991"/>
                  </a:lnTo>
                  <a:lnTo>
                    <a:pt x="11113" y="1048"/>
                  </a:lnTo>
                  <a:lnTo>
                    <a:pt x="11251" y="996"/>
                  </a:lnTo>
                  <a:close/>
                  <a:moveTo>
                    <a:pt x="22876" y="32929"/>
                  </a:moveTo>
                  <a:lnTo>
                    <a:pt x="22738" y="32981"/>
                  </a:lnTo>
                  <a:lnTo>
                    <a:pt x="22392" y="32037"/>
                  </a:lnTo>
                  <a:lnTo>
                    <a:pt x="22531" y="31986"/>
                  </a:lnTo>
                  <a:close/>
                  <a:moveTo>
                    <a:pt x="10302" y="2475"/>
                  </a:moveTo>
                  <a:lnTo>
                    <a:pt x="10175" y="2532"/>
                  </a:lnTo>
                  <a:lnTo>
                    <a:pt x="9749" y="1617"/>
                  </a:lnTo>
                  <a:lnTo>
                    <a:pt x="9876" y="1560"/>
                  </a:lnTo>
                  <a:close/>
                  <a:moveTo>
                    <a:pt x="24245" y="32354"/>
                  </a:moveTo>
                  <a:lnTo>
                    <a:pt x="24113" y="32411"/>
                  </a:lnTo>
                  <a:lnTo>
                    <a:pt x="23687" y="31496"/>
                  </a:lnTo>
                  <a:lnTo>
                    <a:pt x="23820" y="31439"/>
                  </a:lnTo>
                  <a:close/>
                  <a:moveTo>
                    <a:pt x="9064" y="3108"/>
                  </a:moveTo>
                  <a:lnTo>
                    <a:pt x="8943" y="3177"/>
                  </a:lnTo>
                  <a:lnTo>
                    <a:pt x="8437" y="2308"/>
                  </a:lnTo>
                  <a:lnTo>
                    <a:pt x="8564" y="2233"/>
                  </a:lnTo>
                  <a:close/>
                  <a:moveTo>
                    <a:pt x="25552" y="31669"/>
                  </a:moveTo>
                  <a:lnTo>
                    <a:pt x="25431" y="31744"/>
                  </a:lnTo>
                  <a:lnTo>
                    <a:pt x="24925" y="30875"/>
                  </a:lnTo>
                  <a:lnTo>
                    <a:pt x="25051" y="30800"/>
                  </a:lnTo>
                  <a:close/>
                  <a:moveTo>
                    <a:pt x="7884" y="3856"/>
                  </a:moveTo>
                  <a:lnTo>
                    <a:pt x="7769" y="3931"/>
                  </a:lnTo>
                  <a:lnTo>
                    <a:pt x="7194" y="3114"/>
                  </a:lnTo>
                  <a:lnTo>
                    <a:pt x="7309" y="3033"/>
                  </a:lnTo>
                  <a:close/>
                  <a:moveTo>
                    <a:pt x="26795" y="30863"/>
                  </a:moveTo>
                  <a:lnTo>
                    <a:pt x="26680" y="30944"/>
                  </a:lnTo>
                  <a:lnTo>
                    <a:pt x="26104" y="30121"/>
                  </a:lnTo>
                  <a:lnTo>
                    <a:pt x="26219" y="30046"/>
                  </a:lnTo>
                  <a:close/>
                  <a:moveTo>
                    <a:pt x="6780" y="4696"/>
                  </a:moveTo>
                  <a:lnTo>
                    <a:pt x="6670" y="4788"/>
                  </a:lnTo>
                  <a:lnTo>
                    <a:pt x="6020" y="4017"/>
                  </a:lnTo>
                  <a:lnTo>
                    <a:pt x="6129" y="3925"/>
                  </a:lnTo>
                  <a:close/>
                  <a:moveTo>
                    <a:pt x="27969" y="29960"/>
                  </a:moveTo>
                  <a:lnTo>
                    <a:pt x="27859" y="30052"/>
                  </a:lnTo>
                  <a:lnTo>
                    <a:pt x="27215" y="29281"/>
                  </a:lnTo>
                  <a:lnTo>
                    <a:pt x="27324" y="29189"/>
                  </a:lnTo>
                  <a:close/>
                  <a:moveTo>
                    <a:pt x="5744" y="5640"/>
                  </a:moveTo>
                  <a:lnTo>
                    <a:pt x="5640" y="5738"/>
                  </a:lnTo>
                  <a:lnTo>
                    <a:pt x="4926" y="5024"/>
                  </a:lnTo>
                  <a:lnTo>
                    <a:pt x="5030" y="4926"/>
                  </a:lnTo>
                  <a:close/>
                  <a:moveTo>
                    <a:pt x="29062" y="28953"/>
                  </a:moveTo>
                  <a:lnTo>
                    <a:pt x="28964" y="29051"/>
                  </a:lnTo>
                  <a:lnTo>
                    <a:pt x="28251" y="28343"/>
                  </a:lnTo>
                  <a:lnTo>
                    <a:pt x="28349" y="28239"/>
                  </a:lnTo>
                  <a:close/>
                  <a:moveTo>
                    <a:pt x="4800" y="6659"/>
                  </a:moveTo>
                  <a:lnTo>
                    <a:pt x="4708" y="6768"/>
                  </a:lnTo>
                  <a:lnTo>
                    <a:pt x="3937" y="6118"/>
                  </a:lnTo>
                  <a:lnTo>
                    <a:pt x="4029" y="6014"/>
                  </a:lnTo>
                  <a:close/>
                  <a:moveTo>
                    <a:pt x="30058" y="27859"/>
                  </a:moveTo>
                  <a:lnTo>
                    <a:pt x="29960" y="27969"/>
                  </a:lnTo>
                  <a:lnTo>
                    <a:pt x="29195" y="27318"/>
                  </a:lnTo>
                  <a:lnTo>
                    <a:pt x="29287" y="27209"/>
                  </a:lnTo>
                  <a:close/>
                  <a:moveTo>
                    <a:pt x="3942" y="7758"/>
                  </a:moveTo>
                  <a:lnTo>
                    <a:pt x="3862" y="7873"/>
                  </a:lnTo>
                  <a:lnTo>
                    <a:pt x="3045" y="7297"/>
                  </a:lnTo>
                  <a:lnTo>
                    <a:pt x="3125" y="7182"/>
                  </a:lnTo>
                  <a:close/>
                  <a:moveTo>
                    <a:pt x="30956" y="26680"/>
                  </a:moveTo>
                  <a:lnTo>
                    <a:pt x="30875" y="26795"/>
                  </a:lnTo>
                  <a:lnTo>
                    <a:pt x="30058" y="26219"/>
                  </a:lnTo>
                  <a:lnTo>
                    <a:pt x="30133" y="26104"/>
                  </a:lnTo>
                  <a:close/>
                  <a:moveTo>
                    <a:pt x="3189" y="8932"/>
                  </a:moveTo>
                  <a:lnTo>
                    <a:pt x="3114" y="9053"/>
                  </a:lnTo>
                  <a:lnTo>
                    <a:pt x="2245" y="8552"/>
                  </a:lnTo>
                  <a:lnTo>
                    <a:pt x="2314" y="8431"/>
                  </a:lnTo>
                  <a:close/>
                  <a:moveTo>
                    <a:pt x="31744" y="25419"/>
                  </a:moveTo>
                  <a:lnTo>
                    <a:pt x="31675" y="25540"/>
                  </a:lnTo>
                  <a:lnTo>
                    <a:pt x="30806" y="25040"/>
                  </a:lnTo>
                  <a:lnTo>
                    <a:pt x="30875" y="24919"/>
                  </a:lnTo>
                  <a:close/>
                  <a:moveTo>
                    <a:pt x="2538" y="10169"/>
                  </a:moveTo>
                  <a:lnTo>
                    <a:pt x="2481" y="10301"/>
                  </a:lnTo>
                  <a:lnTo>
                    <a:pt x="1571" y="9876"/>
                  </a:lnTo>
                  <a:lnTo>
                    <a:pt x="1629" y="9743"/>
                  </a:lnTo>
                  <a:close/>
                  <a:moveTo>
                    <a:pt x="32423" y="24101"/>
                  </a:moveTo>
                  <a:lnTo>
                    <a:pt x="32365" y="24234"/>
                  </a:lnTo>
                  <a:lnTo>
                    <a:pt x="31450" y="23808"/>
                  </a:lnTo>
                  <a:lnTo>
                    <a:pt x="31508" y="23681"/>
                  </a:lnTo>
                  <a:close/>
                  <a:moveTo>
                    <a:pt x="2003" y="11458"/>
                  </a:moveTo>
                  <a:lnTo>
                    <a:pt x="1951" y="11596"/>
                  </a:lnTo>
                  <a:lnTo>
                    <a:pt x="1007" y="11251"/>
                  </a:lnTo>
                  <a:lnTo>
                    <a:pt x="1059" y="11113"/>
                  </a:lnTo>
                  <a:close/>
                  <a:moveTo>
                    <a:pt x="32993" y="22732"/>
                  </a:moveTo>
                  <a:lnTo>
                    <a:pt x="32941" y="22864"/>
                  </a:lnTo>
                  <a:lnTo>
                    <a:pt x="31997" y="22519"/>
                  </a:lnTo>
                  <a:lnTo>
                    <a:pt x="32049" y="22387"/>
                  </a:lnTo>
                  <a:close/>
                  <a:moveTo>
                    <a:pt x="1577" y="12782"/>
                  </a:moveTo>
                  <a:lnTo>
                    <a:pt x="1543" y="12920"/>
                  </a:lnTo>
                  <a:lnTo>
                    <a:pt x="570" y="12661"/>
                  </a:lnTo>
                  <a:lnTo>
                    <a:pt x="605" y="12523"/>
                  </a:lnTo>
                  <a:close/>
                  <a:moveTo>
                    <a:pt x="33430" y="21322"/>
                  </a:moveTo>
                  <a:lnTo>
                    <a:pt x="33396" y="21454"/>
                  </a:lnTo>
                  <a:lnTo>
                    <a:pt x="32423" y="21195"/>
                  </a:lnTo>
                  <a:lnTo>
                    <a:pt x="32458" y="21063"/>
                  </a:lnTo>
                  <a:close/>
                  <a:moveTo>
                    <a:pt x="1266" y="14140"/>
                  </a:moveTo>
                  <a:lnTo>
                    <a:pt x="1243" y="14278"/>
                  </a:lnTo>
                  <a:lnTo>
                    <a:pt x="254" y="14105"/>
                  </a:lnTo>
                  <a:lnTo>
                    <a:pt x="277" y="13967"/>
                  </a:lnTo>
                  <a:close/>
                  <a:moveTo>
                    <a:pt x="33741" y="19866"/>
                  </a:moveTo>
                  <a:lnTo>
                    <a:pt x="33718" y="20004"/>
                  </a:lnTo>
                  <a:lnTo>
                    <a:pt x="32722" y="19831"/>
                  </a:lnTo>
                  <a:lnTo>
                    <a:pt x="32745" y="19693"/>
                  </a:lnTo>
                  <a:close/>
                  <a:moveTo>
                    <a:pt x="1082" y="15521"/>
                  </a:moveTo>
                  <a:lnTo>
                    <a:pt x="1065" y="15665"/>
                  </a:lnTo>
                  <a:lnTo>
                    <a:pt x="64" y="15579"/>
                  </a:lnTo>
                  <a:lnTo>
                    <a:pt x="81" y="15435"/>
                  </a:lnTo>
                  <a:close/>
                  <a:moveTo>
                    <a:pt x="33925" y="18398"/>
                  </a:moveTo>
                  <a:lnTo>
                    <a:pt x="33908" y="18542"/>
                  </a:lnTo>
                  <a:lnTo>
                    <a:pt x="32912" y="18456"/>
                  </a:lnTo>
                  <a:lnTo>
                    <a:pt x="32924" y="18312"/>
                  </a:lnTo>
                  <a:close/>
                  <a:moveTo>
                    <a:pt x="1007" y="16919"/>
                  </a:moveTo>
                  <a:lnTo>
                    <a:pt x="1007" y="17063"/>
                  </a:lnTo>
                  <a:lnTo>
                    <a:pt x="0" y="17063"/>
                  </a:lnTo>
                  <a:lnTo>
                    <a:pt x="0" y="16919"/>
                  </a:lnTo>
                  <a:close/>
                  <a:moveTo>
                    <a:pt x="33988" y="16919"/>
                  </a:moveTo>
                  <a:lnTo>
                    <a:pt x="33988" y="17063"/>
                  </a:lnTo>
                  <a:lnTo>
                    <a:pt x="32981" y="17063"/>
                  </a:lnTo>
                  <a:lnTo>
                    <a:pt x="32981" y="16919"/>
                  </a:lnTo>
                  <a:close/>
                  <a:moveTo>
                    <a:pt x="1065" y="18312"/>
                  </a:moveTo>
                  <a:lnTo>
                    <a:pt x="1082" y="18456"/>
                  </a:lnTo>
                  <a:lnTo>
                    <a:pt x="81" y="18542"/>
                  </a:lnTo>
                  <a:lnTo>
                    <a:pt x="64" y="18398"/>
                  </a:lnTo>
                  <a:close/>
                  <a:moveTo>
                    <a:pt x="33919" y="15435"/>
                  </a:moveTo>
                  <a:lnTo>
                    <a:pt x="33931" y="15579"/>
                  </a:lnTo>
                  <a:lnTo>
                    <a:pt x="32935" y="15665"/>
                  </a:lnTo>
                  <a:lnTo>
                    <a:pt x="32918" y="15521"/>
                  </a:lnTo>
                  <a:close/>
                  <a:moveTo>
                    <a:pt x="1238" y="19693"/>
                  </a:moveTo>
                  <a:lnTo>
                    <a:pt x="1261" y="19831"/>
                  </a:lnTo>
                  <a:lnTo>
                    <a:pt x="265" y="20004"/>
                  </a:lnTo>
                  <a:lnTo>
                    <a:pt x="242" y="19866"/>
                  </a:lnTo>
                  <a:close/>
                  <a:moveTo>
                    <a:pt x="33718" y="13967"/>
                  </a:moveTo>
                  <a:lnTo>
                    <a:pt x="33741" y="14105"/>
                  </a:lnTo>
                  <a:lnTo>
                    <a:pt x="32745" y="14278"/>
                  </a:lnTo>
                  <a:lnTo>
                    <a:pt x="32722" y="14140"/>
                  </a:lnTo>
                  <a:close/>
                  <a:moveTo>
                    <a:pt x="1531" y="21063"/>
                  </a:moveTo>
                  <a:lnTo>
                    <a:pt x="1571" y="21195"/>
                  </a:lnTo>
                  <a:lnTo>
                    <a:pt x="599" y="21454"/>
                  </a:lnTo>
                  <a:lnTo>
                    <a:pt x="564" y="21322"/>
                  </a:lnTo>
                  <a:close/>
                  <a:moveTo>
                    <a:pt x="33396" y="12523"/>
                  </a:moveTo>
                  <a:lnTo>
                    <a:pt x="33430" y="12661"/>
                  </a:lnTo>
                  <a:lnTo>
                    <a:pt x="32458" y="12920"/>
                  </a:lnTo>
                  <a:lnTo>
                    <a:pt x="32423" y="12782"/>
                  </a:lnTo>
                  <a:close/>
                  <a:moveTo>
                    <a:pt x="1951" y="22392"/>
                  </a:moveTo>
                  <a:lnTo>
                    <a:pt x="2003" y="22530"/>
                  </a:lnTo>
                  <a:lnTo>
                    <a:pt x="1059" y="22876"/>
                  </a:lnTo>
                  <a:lnTo>
                    <a:pt x="1007" y="22738"/>
                  </a:lnTo>
                  <a:close/>
                  <a:moveTo>
                    <a:pt x="32941" y="11113"/>
                  </a:moveTo>
                  <a:lnTo>
                    <a:pt x="32993" y="11251"/>
                  </a:lnTo>
                  <a:lnTo>
                    <a:pt x="32049" y="11596"/>
                  </a:lnTo>
                  <a:lnTo>
                    <a:pt x="31997" y="11458"/>
                  </a:lnTo>
                  <a:close/>
                  <a:moveTo>
                    <a:pt x="2475" y="23681"/>
                  </a:moveTo>
                  <a:lnTo>
                    <a:pt x="2532" y="23808"/>
                  </a:lnTo>
                  <a:lnTo>
                    <a:pt x="1617" y="24234"/>
                  </a:lnTo>
                  <a:lnTo>
                    <a:pt x="1560" y="24101"/>
                  </a:lnTo>
                  <a:close/>
                  <a:moveTo>
                    <a:pt x="32365" y="9743"/>
                  </a:moveTo>
                  <a:lnTo>
                    <a:pt x="32423" y="9876"/>
                  </a:lnTo>
                  <a:lnTo>
                    <a:pt x="31508" y="10301"/>
                  </a:lnTo>
                  <a:lnTo>
                    <a:pt x="31450" y="10169"/>
                  </a:lnTo>
                  <a:close/>
                  <a:moveTo>
                    <a:pt x="3114" y="24919"/>
                  </a:moveTo>
                  <a:lnTo>
                    <a:pt x="3189" y="25040"/>
                  </a:lnTo>
                  <a:lnTo>
                    <a:pt x="2314" y="25540"/>
                  </a:lnTo>
                  <a:lnTo>
                    <a:pt x="2245" y="25419"/>
                  </a:lnTo>
                  <a:close/>
                  <a:moveTo>
                    <a:pt x="31675" y="8431"/>
                  </a:moveTo>
                  <a:lnTo>
                    <a:pt x="31744" y="8552"/>
                  </a:lnTo>
                  <a:lnTo>
                    <a:pt x="30875" y="9053"/>
                  </a:lnTo>
                  <a:lnTo>
                    <a:pt x="30806" y="8932"/>
                  </a:lnTo>
                  <a:close/>
                  <a:moveTo>
                    <a:pt x="3862" y="26098"/>
                  </a:moveTo>
                  <a:lnTo>
                    <a:pt x="3942" y="26213"/>
                  </a:lnTo>
                  <a:lnTo>
                    <a:pt x="3125" y="26789"/>
                  </a:lnTo>
                  <a:lnTo>
                    <a:pt x="3045" y="26674"/>
                  </a:lnTo>
                  <a:close/>
                  <a:moveTo>
                    <a:pt x="30875" y="7182"/>
                  </a:moveTo>
                  <a:lnTo>
                    <a:pt x="30956" y="7297"/>
                  </a:lnTo>
                  <a:lnTo>
                    <a:pt x="30133" y="7873"/>
                  </a:lnTo>
                  <a:lnTo>
                    <a:pt x="30058" y="7758"/>
                  </a:lnTo>
                  <a:close/>
                  <a:moveTo>
                    <a:pt x="4708" y="27209"/>
                  </a:moveTo>
                  <a:lnTo>
                    <a:pt x="4800" y="27318"/>
                  </a:lnTo>
                  <a:lnTo>
                    <a:pt x="4029" y="27969"/>
                  </a:lnTo>
                  <a:lnTo>
                    <a:pt x="3937" y="27859"/>
                  </a:lnTo>
                  <a:close/>
                  <a:moveTo>
                    <a:pt x="29971" y="6014"/>
                  </a:moveTo>
                  <a:lnTo>
                    <a:pt x="30064" y="6118"/>
                  </a:lnTo>
                  <a:lnTo>
                    <a:pt x="29292" y="6768"/>
                  </a:lnTo>
                  <a:lnTo>
                    <a:pt x="29200" y="6659"/>
                  </a:lnTo>
                  <a:close/>
                  <a:moveTo>
                    <a:pt x="5640" y="28239"/>
                  </a:moveTo>
                  <a:lnTo>
                    <a:pt x="5744" y="28343"/>
                  </a:lnTo>
                  <a:lnTo>
                    <a:pt x="5030" y="29051"/>
                  </a:lnTo>
                  <a:lnTo>
                    <a:pt x="4926" y="28953"/>
                  </a:lnTo>
                  <a:close/>
                  <a:moveTo>
                    <a:pt x="28964" y="4926"/>
                  </a:moveTo>
                  <a:lnTo>
                    <a:pt x="29062" y="5024"/>
                  </a:lnTo>
                  <a:lnTo>
                    <a:pt x="28349" y="5738"/>
                  </a:lnTo>
                  <a:lnTo>
                    <a:pt x="28251" y="5640"/>
                  </a:lnTo>
                  <a:close/>
                  <a:moveTo>
                    <a:pt x="6670" y="29189"/>
                  </a:moveTo>
                  <a:lnTo>
                    <a:pt x="6780" y="29281"/>
                  </a:lnTo>
                  <a:lnTo>
                    <a:pt x="6129" y="30052"/>
                  </a:lnTo>
                  <a:lnTo>
                    <a:pt x="6020" y="29960"/>
                  </a:lnTo>
                  <a:close/>
                  <a:moveTo>
                    <a:pt x="27859" y="3925"/>
                  </a:moveTo>
                  <a:lnTo>
                    <a:pt x="27969" y="4017"/>
                  </a:lnTo>
                  <a:lnTo>
                    <a:pt x="27324" y="4788"/>
                  </a:lnTo>
                  <a:lnTo>
                    <a:pt x="27215" y="4696"/>
                  </a:lnTo>
                  <a:close/>
                  <a:moveTo>
                    <a:pt x="7769" y="30046"/>
                  </a:moveTo>
                  <a:lnTo>
                    <a:pt x="7884" y="30121"/>
                  </a:lnTo>
                  <a:lnTo>
                    <a:pt x="7309" y="30944"/>
                  </a:lnTo>
                  <a:lnTo>
                    <a:pt x="7194" y="30863"/>
                  </a:lnTo>
                  <a:close/>
                  <a:moveTo>
                    <a:pt x="26680" y="3027"/>
                  </a:moveTo>
                  <a:lnTo>
                    <a:pt x="26795" y="3108"/>
                  </a:lnTo>
                  <a:lnTo>
                    <a:pt x="26219" y="3925"/>
                  </a:lnTo>
                  <a:lnTo>
                    <a:pt x="26104" y="3844"/>
                  </a:lnTo>
                  <a:close/>
                  <a:moveTo>
                    <a:pt x="8943" y="30800"/>
                  </a:moveTo>
                  <a:lnTo>
                    <a:pt x="9064" y="30875"/>
                  </a:lnTo>
                  <a:lnTo>
                    <a:pt x="8564" y="31744"/>
                  </a:lnTo>
                  <a:lnTo>
                    <a:pt x="8437" y="31669"/>
                  </a:lnTo>
                  <a:close/>
                  <a:moveTo>
                    <a:pt x="25431" y="2233"/>
                  </a:moveTo>
                  <a:lnTo>
                    <a:pt x="25552" y="2308"/>
                  </a:lnTo>
                  <a:lnTo>
                    <a:pt x="25051" y="3177"/>
                  </a:lnTo>
                  <a:lnTo>
                    <a:pt x="24925" y="3108"/>
                  </a:lnTo>
                  <a:close/>
                  <a:moveTo>
                    <a:pt x="10175" y="31450"/>
                  </a:moveTo>
                  <a:lnTo>
                    <a:pt x="10302" y="31508"/>
                  </a:lnTo>
                  <a:lnTo>
                    <a:pt x="9876" y="32417"/>
                  </a:lnTo>
                  <a:lnTo>
                    <a:pt x="9749" y="32360"/>
                  </a:lnTo>
                  <a:close/>
                  <a:moveTo>
                    <a:pt x="24113" y="1560"/>
                  </a:moveTo>
                  <a:lnTo>
                    <a:pt x="24240" y="1617"/>
                  </a:lnTo>
                  <a:lnTo>
                    <a:pt x="23820" y="2532"/>
                  </a:lnTo>
                  <a:lnTo>
                    <a:pt x="23687" y="2475"/>
                  </a:lnTo>
                  <a:close/>
                  <a:moveTo>
                    <a:pt x="11458" y="31986"/>
                  </a:moveTo>
                  <a:lnTo>
                    <a:pt x="11596" y="32037"/>
                  </a:lnTo>
                  <a:lnTo>
                    <a:pt x="11251" y="32981"/>
                  </a:lnTo>
                  <a:lnTo>
                    <a:pt x="11113" y="32929"/>
                  </a:lnTo>
                  <a:close/>
                  <a:moveTo>
                    <a:pt x="22738" y="996"/>
                  </a:moveTo>
                  <a:lnTo>
                    <a:pt x="22876" y="1048"/>
                  </a:lnTo>
                  <a:lnTo>
                    <a:pt x="22531" y="1991"/>
                  </a:lnTo>
                  <a:lnTo>
                    <a:pt x="22392" y="1940"/>
                  </a:lnTo>
                  <a:close/>
                  <a:moveTo>
                    <a:pt x="12793" y="32411"/>
                  </a:moveTo>
                  <a:lnTo>
                    <a:pt x="12926" y="32446"/>
                  </a:lnTo>
                  <a:lnTo>
                    <a:pt x="12667" y="33419"/>
                  </a:lnTo>
                  <a:lnTo>
                    <a:pt x="12534" y="33384"/>
                  </a:lnTo>
                  <a:close/>
                  <a:moveTo>
                    <a:pt x="21322" y="558"/>
                  </a:moveTo>
                  <a:lnTo>
                    <a:pt x="21460" y="593"/>
                  </a:lnTo>
                  <a:lnTo>
                    <a:pt x="21201" y="1566"/>
                  </a:lnTo>
                  <a:lnTo>
                    <a:pt x="21063" y="1531"/>
                  </a:lnTo>
                  <a:close/>
                  <a:moveTo>
                    <a:pt x="14151" y="32722"/>
                  </a:moveTo>
                  <a:lnTo>
                    <a:pt x="14284" y="32745"/>
                  </a:lnTo>
                  <a:lnTo>
                    <a:pt x="14117" y="33735"/>
                  </a:lnTo>
                  <a:lnTo>
                    <a:pt x="13979" y="33712"/>
                  </a:lnTo>
                  <a:close/>
                  <a:moveTo>
                    <a:pt x="19878" y="242"/>
                  </a:moveTo>
                  <a:lnTo>
                    <a:pt x="20016" y="265"/>
                  </a:lnTo>
                  <a:lnTo>
                    <a:pt x="19843" y="1255"/>
                  </a:lnTo>
                  <a:lnTo>
                    <a:pt x="19705" y="1238"/>
                  </a:lnTo>
                  <a:close/>
                  <a:moveTo>
                    <a:pt x="15533" y="32906"/>
                  </a:moveTo>
                  <a:lnTo>
                    <a:pt x="15677" y="32924"/>
                  </a:lnTo>
                  <a:lnTo>
                    <a:pt x="15590" y="33925"/>
                  </a:lnTo>
                  <a:lnTo>
                    <a:pt x="15446" y="33908"/>
                  </a:lnTo>
                  <a:close/>
                  <a:moveTo>
                    <a:pt x="18410" y="58"/>
                  </a:moveTo>
                  <a:lnTo>
                    <a:pt x="18554" y="69"/>
                  </a:lnTo>
                  <a:lnTo>
                    <a:pt x="18468" y="1071"/>
                  </a:lnTo>
                  <a:lnTo>
                    <a:pt x="18324" y="1053"/>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18"/>
            <p:cNvSpPr/>
            <p:nvPr/>
          </p:nvSpPr>
          <p:spPr>
            <a:xfrm>
              <a:off x="1438244" y="2532165"/>
              <a:ext cx="1668543" cy="1667239"/>
            </a:xfrm>
            <a:custGeom>
              <a:avLst/>
              <a:gdLst/>
              <a:ahLst/>
              <a:cxnLst/>
              <a:rect l="l" t="t" r="r" b="b"/>
              <a:pathLst>
                <a:path w="35929" h="35899" extrusionOk="0">
                  <a:moveTo>
                    <a:pt x="2297" y="13167"/>
                  </a:moveTo>
                  <a:lnTo>
                    <a:pt x="766" y="12770"/>
                  </a:lnTo>
                  <a:cubicBezTo>
                    <a:pt x="2924" y="5611"/>
                    <a:pt x="9439" y="328"/>
                    <a:pt x="17225" y="0"/>
                  </a:cubicBezTo>
                  <a:lnTo>
                    <a:pt x="17225" y="1583"/>
                  </a:lnTo>
                  <a:cubicBezTo>
                    <a:pt x="10181" y="1899"/>
                    <a:pt x="4282" y="6687"/>
                    <a:pt x="2297" y="13167"/>
                  </a:cubicBezTo>
                  <a:close/>
                  <a:moveTo>
                    <a:pt x="34351" y="17950"/>
                  </a:moveTo>
                  <a:cubicBezTo>
                    <a:pt x="34351" y="20453"/>
                    <a:pt x="33793" y="22830"/>
                    <a:pt x="32775" y="24947"/>
                  </a:cubicBezTo>
                  <a:lnTo>
                    <a:pt x="34173" y="25690"/>
                  </a:lnTo>
                  <a:cubicBezTo>
                    <a:pt x="35295" y="23348"/>
                    <a:pt x="35928" y="20718"/>
                    <a:pt x="35928" y="17950"/>
                  </a:cubicBezTo>
                  <a:cubicBezTo>
                    <a:pt x="35928" y="14376"/>
                    <a:pt x="34875" y="11044"/>
                    <a:pt x="33074" y="8247"/>
                  </a:cubicBezTo>
                  <a:lnTo>
                    <a:pt x="31779" y="9150"/>
                  </a:lnTo>
                  <a:cubicBezTo>
                    <a:pt x="33408" y="11694"/>
                    <a:pt x="34351" y="14715"/>
                    <a:pt x="34351" y="17950"/>
                  </a:cubicBezTo>
                  <a:close/>
                  <a:moveTo>
                    <a:pt x="30927" y="7936"/>
                  </a:moveTo>
                  <a:lnTo>
                    <a:pt x="32222" y="7033"/>
                  </a:lnTo>
                  <a:cubicBezTo>
                    <a:pt x="29080" y="2935"/>
                    <a:pt x="24211" y="230"/>
                    <a:pt x="18715" y="0"/>
                  </a:cubicBezTo>
                  <a:lnTo>
                    <a:pt x="18715" y="1583"/>
                  </a:lnTo>
                  <a:cubicBezTo>
                    <a:pt x="23676" y="1807"/>
                    <a:pt x="28073" y="4247"/>
                    <a:pt x="30927" y="7936"/>
                  </a:cubicBezTo>
                  <a:close/>
                  <a:moveTo>
                    <a:pt x="1583" y="17950"/>
                  </a:moveTo>
                  <a:cubicBezTo>
                    <a:pt x="1583" y="16804"/>
                    <a:pt x="1704" y="15682"/>
                    <a:pt x="1929" y="14606"/>
                  </a:cubicBezTo>
                  <a:lnTo>
                    <a:pt x="398" y="14209"/>
                  </a:lnTo>
                  <a:cubicBezTo>
                    <a:pt x="139" y="15417"/>
                    <a:pt x="1" y="16672"/>
                    <a:pt x="1" y="17950"/>
                  </a:cubicBezTo>
                  <a:cubicBezTo>
                    <a:pt x="1" y="27606"/>
                    <a:pt x="7666" y="35502"/>
                    <a:pt x="17225" y="35899"/>
                  </a:cubicBezTo>
                  <a:lnTo>
                    <a:pt x="17225" y="34316"/>
                  </a:lnTo>
                  <a:cubicBezTo>
                    <a:pt x="8535" y="33925"/>
                    <a:pt x="1583" y="26731"/>
                    <a:pt x="1583" y="17950"/>
                  </a:cubicBezTo>
                  <a:close/>
                  <a:moveTo>
                    <a:pt x="32084" y="26259"/>
                  </a:moveTo>
                  <a:cubicBezTo>
                    <a:pt x="29350" y="30886"/>
                    <a:pt x="24401" y="34057"/>
                    <a:pt x="18715" y="34316"/>
                  </a:cubicBezTo>
                  <a:lnTo>
                    <a:pt x="18715" y="35899"/>
                  </a:lnTo>
                  <a:cubicBezTo>
                    <a:pt x="25006" y="35640"/>
                    <a:pt x="30484" y="32129"/>
                    <a:pt x="33482" y="270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18"/>
            <p:cNvSpPr/>
            <p:nvPr/>
          </p:nvSpPr>
          <p:spPr>
            <a:xfrm>
              <a:off x="1112177" y="2261409"/>
              <a:ext cx="2299802" cy="2296396"/>
            </a:xfrm>
            <a:custGeom>
              <a:avLst/>
              <a:gdLst/>
              <a:ahLst/>
              <a:cxnLst/>
              <a:rect l="l" t="t" r="r" b="b"/>
              <a:pathLst>
                <a:path w="49522" h="49446" extrusionOk="0">
                  <a:moveTo>
                    <a:pt x="6688" y="34604"/>
                  </a:moveTo>
                  <a:lnTo>
                    <a:pt x="4973" y="35727"/>
                  </a:lnTo>
                  <a:cubicBezTo>
                    <a:pt x="1" y="27388"/>
                    <a:pt x="645" y="16517"/>
                    <a:pt x="7143" y="8782"/>
                  </a:cubicBezTo>
                  <a:lnTo>
                    <a:pt x="8656" y="10164"/>
                  </a:lnTo>
                  <a:cubicBezTo>
                    <a:pt x="2792" y="17190"/>
                    <a:pt x="2217" y="27031"/>
                    <a:pt x="6688" y="34604"/>
                  </a:cubicBezTo>
                  <a:close/>
                  <a:moveTo>
                    <a:pt x="39329" y="8086"/>
                  </a:moveTo>
                  <a:cubicBezTo>
                    <a:pt x="41723" y="10279"/>
                    <a:pt x="43507" y="12891"/>
                    <a:pt x="44658" y="15717"/>
                  </a:cubicBezTo>
                  <a:lnTo>
                    <a:pt x="46586" y="15026"/>
                  </a:lnTo>
                  <a:cubicBezTo>
                    <a:pt x="45332" y="11896"/>
                    <a:pt x="43364" y="8995"/>
                    <a:pt x="40711" y="6573"/>
                  </a:cubicBezTo>
                  <a:cubicBezTo>
                    <a:pt x="37286" y="3442"/>
                    <a:pt x="33172" y="1531"/>
                    <a:pt x="28913" y="812"/>
                  </a:cubicBezTo>
                  <a:lnTo>
                    <a:pt x="28654" y="2849"/>
                  </a:lnTo>
                  <a:cubicBezTo>
                    <a:pt x="32510" y="3511"/>
                    <a:pt x="36228" y="5249"/>
                    <a:pt x="39329" y="8086"/>
                  </a:cubicBezTo>
                  <a:close/>
                  <a:moveTo>
                    <a:pt x="26738" y="2602"/>
                  </a:moveTo>
                  <a:lnTo>
                    <a:pt x="27003" y="565"/>
                  </a:lnTo>
                  <a:cubicBezTo>
                    <a:pt x="20327" y="1"/>
                    <a:pt x="13467" y="2291"/>
                    <a:pt x="8449" y="7355"/>
                  </a:cubicBezTo>
                  <a:lnTo>
                    <a:pt x="9957" y="8736"/>
                  </a:lnTo>
                  <a:cubicBezTo>
                    <a:pt x="14520" y="4184"/>
                    <a:pt x="20707" y="2107"/>
                    <a:pt x="26738" y="2602"/>
                  </a:cubicBezTo>
                  <a:close/>
                  <a:moveTo>
                    <a:pt x="10647" y="39479"/>
                  </a:moveTo>
                  <a:cubicBezTo>
                    <a:pt x="9548" y="38472"/>
                    <a:pt x="8587" y="37378"/>
                    <a:pt x="7741" y="36216"/>
                  </a:cubicBezTo>
                  <a:lnTo>
                    <a:pt x="6032" y="37338"/>
                  </a:lnTo>
                  <a:cubicBezTo>
                    <a:pt x="6964" y="38638"/>
                    <a:pt x="8046" y="39864"/>
                    <a:pt x="9266" y="40992"/>
                  </a:cubicBezTo>
                  <a:cubicBezTo>
                    <a:pt x="18520" y="49446"/>
                    <a:pt x="32792" y="49020"/>
                    <a:pt x="41539" y="40204"/>
                  </a:cubicBezTo>
                  <a:lnTo>
                    <a:pt x="40026" y="38823"/>
                  </a:lnTo>
                  <a:cubicBezTo>
                    <a:pt x="32044" y="46799"/>
                    <a:pt x="19067" y="47167"/>
                    <a:pt x="10647" y="39479"/>
                  </a:cubicBezTo>
                  <a:close/>
                  <a:moveTo>
                    <a:pt x="45309" y="17530"/>
                  </a:moveTo>
                  <a:cubicBezTo>
                    <a:pt x="47352" y="24200"/>
                    <a:pt x="46057" y="31715"/>
                    <a:pt x="41321" y="37390"/>
                  </a:cubicBezTo>
                  <a:lnTo>
                    <a:pt x="42834" y="38771"/>
                  </a:lnTo>
                  <a:cubicBezTo>
                    <a:pt x="48100" y="32515"/>
                    <a:pt x="49521" y="24200"/>
                    <a:pt x="47237" y="168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18"/>
            <p:cNvSpPr/>
            <p:nvPr/>
          </p:nvSpPr>
          <p:spPr>
            <a:xfrm>
              <a:off x="1078275" y="2139824"/>
              <a:ext cx="2474788" cy="2468790"/>
            </a:xfrm>
            <a:custGeom>
              <a:avLst/>
              <a:gdLst/>
              <a:ahLst/>
              <a:cxnLst/>
              <a:rect l="l" t="t" r="r" b="b"/>
              <a:pathLst>
                <a:path w="53290" h="53158" extrusionOk="0">
                  <a:moveTo>
                    <a:pt x="45751" y="37729"/>
                  </a:moveTo>
                  <a:lnTo>
                    <a:pt x="47731" y="38730"/>
                  </a:lnTo>
                  <a:cubicBezTo>
                    <a:pt x="42592" y="47892"/>
                    <a:pt x="32049" y="53157"/>
                    <a:pt x="21276" y="51230"/>
                  </a:cubicBezTo>
                  <a:lnTo>
                    <a:pt x="21759" y="49066"/>
                  </a:lnTo>
                  <a:cubicBezTo>
                    <a:pt x="31519" y="50775"/>
                    <a:pt x="41066" y="46010"/>
                    <a:pt x="45751" y="37729"/>
                  </a:cubicBezTo>
                  <a:close/>
                  <a:moveTo>
                    <a:pt x="3252" y="21420"/>
                  </a:moveTo>
                  <a:cubicBezTo>
                    <a:pt x="4011" y="17990"/>
                    <a:pt x="5507" y="14905"/>
                    <a:pt x="7533" y="12298"/>
                  </a:cubicBezTo>
                  <a:lnTo>
                    <a:pt x="5841" y="10859"/>
                  </a:lnTo>
                  <a:cubicBezTo>
                    <a:pt x="3591" y="13731"/>
                    <a:pt x="1928" y="17138"/>
                    <a:pt x="1088" y="20936"/>
                  </a:cubicBezTo>
                  <a:cubicBezTo>
                    <a:pt x="0" y="25839"/>
                    <a:pt x="426" y="30731"/>
                    <a:pt x="2049" y="35116"/>
                  </a:cubicBezTo>
                  <a:lnTo>
                    <a:pt x="4097" y="34270"/>
                  </a:lnTo>
                  <a:cubicBezTo>
                    <a:pt x="2647" y="30282"/>
                    <a:pt x="2273" y="25851"/>
                    <a:pt x="3252" y="21420"/>
                  </a:cubicBezTo>
                  <a:close/>
                  <a:moveTo>
                    <a:pt x="4903" y="36186"/>
                  </a:moveTo>
                  <a:lnTo>
                    <a:pt x="2854" y="37038"/>
                  </a:lnTo>
                  <a:cubicBezTo>
                    <a:pt x="5928" y="43604"/>
                    <a:pt x="11774" y="48801"/>
                    <a:pt x="19244" y="50775"/>
                  </a:cubicBezTo>
                  <a:lnTo>
                    <a:pt x="19722" y="48611"/>
                  </a:lnTo>
                  <a:cubicBezTo>
                    <a:pt x="12989" y="46798"/>
                    <a:pt x="7706" y="42114"/>
                    <a:pt x="4903" y="36186"/>
                  </a:cubicBezTo>
                  <a:close/>
                  <a:moveTo>
                    <a:pt x="48191" y="31375"/>
                  </a:moveTo>
                  <a:cubicBezTo>
                    <a:pt x="47846" y="32952"/>
                    <a:pt x="47333" y="34449"/>
                    <a:pt x="46700" y="35864"/>
                  </a:cubicBezTo>
                  <a:lnTo>
                    <a:pt x="48674" y="36866"/>
                  </a:lnTo>
                  <a:cubicBezTo>
                    <a:pt x="49394" y="35289"/>
                    <a:pt x="49963" y="33614"/>
                    <a:pt x="50355" y="31853"/>
                  </a:cubicBezTo>
                  <a:cubicBezTo>
                    <a:pt x="53290" y="18605"/>
                    <a:pt x="45187" y="5450"/>
                    <a:pt x="32198" y="2003"/>
                  </a:cubicBezTo>
                  <a:lnTo>
                    <a:pt x="31715" y="4167"/>
                  </a:lnTo>
                  <a:cubicBezTo>
                    <a:pt x="43512" y="7355"/>
                    <a:pt x="50855" y="19336"/>
                    <a:pt x="48191" y="31375"/>
                  </a:cubicBezTo>
                  <a:close/>
                  <a:moveTo>
                    <a:pt x="8891" y="10710"/>
                  </a:moveTo>
                  <a:cubicBezTo>
                    <a:pt x="14048" y="5191"/>
                    <a:pt x="21794" y="2342"/>
                    <a:pt x="29678" y="3724"/>
                  </a:cubicBezTo>
                  <a:lnTo>
                    <a:pt x="30161" y="1560"/>
                  </a:lnTo>
                  <a:cubicBezTo>
                    <a:pt x="21448" y="0"/>
                    <a:pt x="12885" y="3154"/>
                    <a:pt x="7205" y="92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18"/>
            <p:cNvSpPr/>
            <p:nvPr/>
          </p:nvSpPr>
          <p:spPr>
            <a:xfrm>
              <a:off x="1557459" y="2650266"/>
              <a:ext cx="1430677" cy="1430754"/>
            </a:xfrm>
            <a:custGeom>
              <a:avLst/>
              <a:gdLst/>
              <a:ahLst/>
              <a:cxnLst/>
              <a:rect l="l" t="t" r="r" b="b"/>
              <a:pathLst>
                <a:path w="30807" h="30807" fill="none" extrusionOk="0">
                  <a:moveTo>
                    <a:pt x="25327" y="5479"/>
                  </a:moveTo>
                  <a:cubicBezTo>
                    <a:pt x="30806" y="10958"/>
                    <a:pt x="30806" y="19849"/>
                    <a:pt x="25327" y="25328"/>
                  </a:cubicBezTo>
                  <a:cubicBezTo>
                    <a:pt x="19849" y="30806"/>
                    <a:pt x="10958" y="30806"/>
                    <a:pt x="5479" y="25328"/>
                  </a:cubicBezTo>
                  <a:cubicBezTo>
                    <a:pt x="0" y="19849"/>
                    <a:pt x="0" y="10958"/>
                    <a:pt x="5479" y="5479"/>
                  </a:cubicBezTo>
                  <a:cubicBezTo>
                    <a:pt x="10958" y="1"/>
                    <a:pt x="19849" y="1"/>
                    <a:pt x="25327" y="5479"/>
                  </a:cubicBezTo>
                  <a:close/>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18"/>
            <p:cNvSpPr/>
            <p:nvPr/>
          </p:nvSpPr>
          <p:spPr>
            <a:xfrm>
              <a:off x="1621084" y="3202738"/>
              <a:ext cx="1303710" cy="326073"/>
            </a:xfrm>
            <a:custGeom>
              <a:avLst/>
              <a:gdLst/>
              <a:ahLst/>
              <a:cxnLst/>
              <a:rect l="l" t="t" r="r" b="b"/>
              <a:pathLst>
                <a:path w="28073" h="7021" fill="none" extrusionOk="0">
                  <a:moveTo>
                    <a:pt x="28072" y="3511"/>
                  </a:moveTo>
                  <a:cubicBezTo>
                    <a:pt x="28072" y="5450"/>
                    <a:pt x="21788" y="7021"/>
                    <a:pt x="14036" y="7021"/>
                  </a:cubicBezTo>
                  <a:cubicBezTo>
                    <a:pt x="6284" y="7021"/>
                    <a:pt x="0" y="5450"/>
                    <a:pt x="0" y="3511"/>
                  </a:cubicBezTo>
                  <a:cubicBezTo>
                    <a:pt x="0" y="1571"/>
                    <a:pt x="6284" y="0"/>
                    <a:pt x="14036" y="0"/>
                  </a:cubicBezTo>
                  <a:cubicBezTo>
                    <a:pt x="21788" y="0"/>
                    <a:pt x="28072" y="1571"/>
                    <a:pt x="28072" y="3511"/>
                  </a:cubicBez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18"/>
            <p:cNvSpPr/>
            <p:nvPr/>
          </p:nvSpPr>
          <p:spPr>
            <a:xfrm>
              <a:off x="2915133" y="3475072"/>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18"/>
            <p:cNvSpPr/>
            <p:nvPr/>
          </p:nvSpPr>
          <p:spPr>
            <a:xfrm>
              <a:off x="1638175" y="3493788"/>
              <a:ext cx="1272688" cy="141928"/>
            </a:xfrm>
            <a:custGeom>
              <a:avLst/>
              <a:gdLst/>
              <a:ahLst/>
              <a:cxnLst/>
              <a:rect l="l" t="t" r="r" b="b"/>
              <a:pathLst>
                <a:path w="27405" h="3056" fill="none" extrusionOk="0">
                  <a:moveTo>
                    <a:pt x="27405" y="0"/>
                  </a:moveTo>
                  <a:cubicBezTo>
                    <a:pt x="27244" y="351"/>
                    <a:pt x="26875" y="685"/>
                    <a:pt x="26329" y="990"/>
                  </a:cubicBezTo>
                  <a:cubicBezTo>
                    <a:pt x="24182" y="2210"/>
                    <a:pt x="19319" y="3056"/>
                    <a:pt x="13662" y="3056"/>
                  </a:cubicBezTo>
                  <a:cubicBezTo>
                    <a:pt x="6774" y="3056"/>
                    <a:pt x="1071" y="1796"/>
                    <a:pt x="0" y="155"/>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18"/>
            <p:cNvSpPr/>
            <p:nvPr/>
          </p:nvSpPr>
          <p:spPr>
            <a:xfrm>
              <a:off x="1633902" y="349244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18"/>
            <p:cNvSpPr/>
            <p:nvPr/>
          </p:nvSpPr>
          <p:spPr>
            <a:xfrm>
              <a:off x="1663578" y="3423476"/>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18"/>
            <p:cNvSpPr/>
            <p:nvPr/>
          </p:nvSpPr>
          <p:spPr>
            <a:xfrm>
              <a:off x="1679601" y="3314430"/>
              <a:ext cx="1194390" cy="103753"/>
            </a:xfrm>
            <a:custGeom>
              <a:avLst/>
              <a:gdLst/>
              <a:ahLst/>
              <a:cxnLst/>
              <a:rect l="l" t="t" r="r" b="b"/>
              <a:pathLst>
                <a:path w="25719" h="2234" fill="none" extrusionOk="0">
                  <a:moveTo>
                    <a:pt x="0" y="2118"/>
                  </a:moveTo>
                  <a:cubicBezTo>
                    <a:pt x="2095" y="875"/>
                    <a:pt x="7021" y="1"/>
                    <a:pt x="12770" y="1"/>
                  </a:cubicBezTo>
                  <a:cubicBezTo>
                    <a:pt x="18686" y="1"/>
                    <a:pt x="23739" y="927"/>
                    <a:pt x="25719" y="2233"/>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18"/>
            <p:cNvSpPr/>
            <p:nvPr/>
          </p:nvSpPr>
          <p:spPr>
            <a:xfrm>
              <a:off x="2881742" y="34234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18"/>
            <p:cNvSpPr/>
            <p:nvPr/>
          </p:nvSpPr>
          <p:spPr>
            <a:xfrm>
              <a:off x="1814839"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18"/>
            <p:cNvSpPr/>
            <p:nvPr/>
          </p:nvSpPr>
          <p:spPr>
            <a:xfrm>
              <a:off x="1833555" y="3430674"/>
              <a:ext cx="887840" cy="48718"/>
            </a:xfrm>
            <a:custGeom>
              <a:avLst/>
              <a:gdLst/>
              <a:ahLst/>
              <a:cxnLst/>
              <a:rect l="l" t="t" r="r" b="b"/>
              <a:pathLst>
                <a:path w="19118" h="1049" fill="none" extrusionOk="0">
                  <a:moveTo>
                    <a:pt x="0" y="991"/>
                  </a:moveTo>
                  <a:cubicBezTo>
                    <a:pt x="2406" y="381"/>
                    <a:pt x="5755" y="1"/>
                    <a:pt x="9461" y="1"/>
                  </a:cubicBezTo>
                  <a:cubicBezTo>
                    <a:pt x="13271" y="1"/>
                    <a:pt x="16706" y="404"/>
                    <a:pt x="19118" y="1048"/>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18"/>
            <p:cNvSpPr/>
            <p:nvPr/>
          </p:nvSpPr>
          <p:spPr>
            <a:xfrm>
              <a:off x="2730481" y="3481760"/>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18"/>
            <p:cNvSpPr/>
            <p:nvPr/>
          </p:nvSpPr>
          <p:spPr>
            <a:xfrm>
              <a:off x="2874543" y="3614862"/>
              <a:ext cx="46" cy="0"/>
            </a:xfrm>
            <a:custGeom>
              <a:avLst/>
              <a:gdLst/>
              <a:ahLst/>
              <a:cxnLst/>
              <a:rect l="l" t="t" r="r" b="b"/>
              <a:pathLst>
                <a:path w="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18"/>
            <p:cNvSpPr/>
            <p:nvPr/>
          </p:nvSpPr>
          <p:spPr>
            <a:xfrm>
              <a:off x="1676118" y="3620714"/>
              <a:ext cx="1184777" cy="116849"/>
            </a:xfrm>
            <a:custGeom>
              <a:avLst/>
              <a:gdLst/>
              <a:ahLst/>
              <a:cxnLst/>
              <a:rect l="l" t="t" r="r" b="b"/>
              <a:pathLst>
                <a:path w="25512" h="2516" fill="none" extrusionOk="0">
                  <a:moveTo>
                    <a:pt x="25512" y="173"/>
                  </a:moveTo>
                  <a:cubicBezTo>
                    <a:pt x="23866" y="1531"/>
                    <a:pt x="18819" y="2515"/>
                    <a:pt x="12851" y="2515"/>
                  </a:cubicBezTo>
                  <a:cubicBezTo>
                    <a:pt x="6636" y="2515"/>
                    <a:pt x="1422" y="1445"/>
                    <a:pt x="1"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18"/>
            <p:cNvSpPr/>
            <p:nvPr/>
          </p:nvSpPr>
          <p:spPr>
            <a:xfrm>
              <a:off x="1669430" y="3613237"/>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18"/>
            <p:cNvSpPr/>
            <p:nvPr/>
          </p:nvSpPr>
          <p:spPr>
            <a:xfrm>
              <a:off x="2814123" y="3729248"/>
              <a:ext cx="46" cy="46"/>
            </a:xfrm>
            <a:custGeom>
              <a:avLst/>
              <a:gdLst/>
              <a:ahLst/>
              <a:cxnLst/>
              <a:rect l="l" t="t" r="r" b="b"/>
              <a:pathLst>
                <a:path w="1" h="1" fill="none" extrusionOk="0">
                  <a:moveTo>
                    <a:pt x="1" y="0"/>
                  </a:moveTo>
                  <a:lnTo>
                    <a:pt x="1"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18"/>
            <p:cNvSpPr/>
            <p:nvPr/>
          </p:nvSpPr>
          <p:spPr>
            <a:xfrm>
              <a:off x="1735470" y="3732964"/>
              <a:ext cx="1063151" cy="100269"/>
            </a:xfrm>
            <a:custGeom>
              <a:avLst/>
              <a:gdLst/>
              <a:ahLst/>
              <a:cxnLst/>
              <a:rect l="l" t="t" r="r" b="b"/>
              <a:pathLst>
                <a:path w="22893" h="2159" fill="none" extrusionOk="0">
                  <a:moveTo>
                    <a:pt x="22893" y="179"/>
                  </a:moveTo>
                  <a:cubicBezTo>
                    <a:pt x="21212" y="1336"/>
                    <a:pt x="16770" y="2159"/>
                    <a:pt x="11567" y="2159"/>
                  </a:cubicBezTo>
                  <a:cubicBezTo>
                    <a:pt x="6089" y="2159"/>
                    <a:pt x="1468" y="1244"/>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18"/>
            <p:cNvSpPr/>
            <p:nvPr/>
          </p:nvSpPr>
          <p:spPr>
            <a:xfrm>
              <a:off x="1728225" y="3726276"/>
              <a:ext cx="46" cy="46"/>
            </a:xfrm>
            <a:custGeom>
              <a:avLst/>
              <a:gdLst/>
              <a:ahLst/>
              <a:cxnLst/>
              <a:rect l="l" t="t" r="r" b="b"/>
              <a:pathLst>
                <a:path w="1" h="1" fill="none" extrusionOk="0">
                  <a:moveTo>
                    <a:pt x="1" y="1"/>
                  </a:moveTo>
                  <a:lnTo>
                    <a:pt x="1"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18"/>
            <p:cNvSpPr/>
            <p:nvPr/>
          </p:nvSpPr>
          <p:spPr>
            <a:xfrm>
              <a:off x="2723004" y="3836111"/>
              <a:ext cx="46" cy="46"/>
            </a:xfrm>
            <a:custGeom>
              <a:avLst/>
              <a:gdLst/>
              <a:ahLst/>
              <a:cxnLst/>
              <a:rect l="l" t="t" r="r" b="b"/>
              <a:pathLst>
                <a:path w="1" h="1" fill="none" extrusionOk="0">
                  <a:moveTo>
                    <a:pt x="0" y="1"/>
                  </a:moveTo>
                  <a:lnTo>
                    <a:pt x="0" y="1"/>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18"/>
            <p:cNvSpPr/>
            <p:nvPr/>
          </p:nvSpPr>
          <p:spPr>
            <a:xfrm>
              <a:off x="1828214" y="3840151"/>
              <a:ext cx="879016" cy="78627"/>
            </a:xfrm>
            <a:custGeom>
              <a:avLst/>
              <a:gdLst/>
              <a:ahLst/>
              <a:cxnLst/>
              <a:rect l="l" t="t" r="r" b="b"/>
              <a:pathLst>
                <a:path w="18928" h="1693" fill="none" extrusionOk="0">
                  <a:moveTo>
                    <a:pt x="18928" y="150"/>
                  </a:moveTo>
                  <a:cubicBezTo>
                    <a:pt x="17403" y="1059"/>
                    <a:pt x="13789" y="1692"/>
                    <a:pt x="9576" y="1692"/>
                  </a:cubicBezTo>
                  <a:cubicBezTo>
                    <a:pt x="5139" y="1692"/>
                    <a:pt x="1370" y="984"/>
                    <a:pt x="0" y="0"/>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18"/>
            <p:cNvSpPr/>
            <p:nvPr/>
          </p:nvSpPr>
          <p:spPr>
            <a:xfrm>
              <a:off x="1820180" y="383453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18"/>
            <p:cNvSpPr/>
            <p:nvPr/>
          </p:nvSpPr>
          <p:spPr>
            <a:xfrm>
              <a:off x="2609408" y="392328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18"/>
            <p:cNvSpPr/>
            <p:nvPr/>
          </p:nvSpPr>
          <p:spPr>
            <a:xfrm>
              <a:off x="1945525" y="3929134"/>
              <a:ext cx="646816" cy="52712"/>
            </a:xfrm>
            <a:custGeom>
              <a:avLst/>
              <a:gdLst/>
              <a:ahLst/>
              <a:cxnLst/>
              <a:rect l="l" t="t" r="r" b="b"/>
              <a:pathLst>
                <a:path w="13928" h="1135" fill="none" extrusionOk="0">
                  <a:moveTo>
                    <a:pt x="13927" y="87"/>
                  </a:moveTo>
                  <a:cubicBezTo>
                    <a:pt x="12644" y="709"/>
                    <a:pt x="10043" y="1134"/>
                    <a:pt x="7044" y="1134"/>
                  </a:cubicBezTo>
                  <a:cubicBezTo>
                    <a:pt x="3914" y="1134"/>
                    <a:pt x="1215" y="668"/>
                    <a:pt x="0" y="1"/>
                  </a:cubicBezTo>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18"/>
            <p:cNvSpPr/>
            <p:nvPr/>
          </p:nvSpPr>
          <p:spPr>
            <a:xfrm>
              <a:off x="1937259" y="3924072"/>
              <a:ext cx="46" cy="46"/>
            </a:xfrm>
            <a:custGeom>
              <a:avLst/>
              <a:gdLst/>
              <a:ahLst/>
              <a:cxnLst/>
              <a:rect l="l" t="t" r="r" b="b"/>
              <a:pathLst>
                <a:path w="1" h="1" fill="none" extrusionOk="0">
                  <a:moveTo>
                    <a:pt x="0" y="0"/>
                  </a:moveTo>
                  <a:lnTo>
                    <a:pt x="0" y="0"/>
                  </a:lnTo>
                  <a:close/>
                </a:path>
              </a:pathLst>
            </a:custGeom>
            <a:solidFill>
              <a:schemeClr val="lt2"/>
            </a:solidFill>
            <a:ln w="59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18"/>
            <p:cNvSpPr/>
            <p:nvPr/>
          </p:nvSpPr>
          <p:spPr>
            <a:xfrm>
              <a:off x="2272939" y="2756107"/>
              <a:ext cx="46" cy="609697"/>
            </a:xfrm>
            <a:custGeom>
              <a:avLst/>
              <a:gdLst/>
              <a:ahLst/>
              <a:cxnLst/>
              <a:rect l="l" t="t" r="r" b="b"/>
              <a:pathLst>
                <a:path w="1" h="13128" fill="none" extrusionOk="0">
                  <a:moveTo>
                    <a:pt x="0" y="13128"/>
                  </a:moveTo>
                  <a:lnTo>
                    <a:pt x="0"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18"/>
            <p:cNvSpPr/>
            <p:nvPr/>
          </p:nvSpPr>
          <p:spPr>
            <a:xfrm>
              <a:off x="2258774" y="2713891"/>
              <a:ext cx="27818" cy="51644"/>
            </a:xfrm>
            <a:custGeom>
              <a:avLst/>
              <a:gdLst/>
              <a:ahLst/>
              <a:cxnLst/>
              <a:rect l="l" t="t" r="r" b="b"/>
              <a:pathLst>
                <a:path w="599" h="1112" extrusionOk="0">
                  <a:moveTo>
                    <a:pt x="305" y="0"/>
                  </a:moveTo>
                  <a:lnTo>
                    <a:pt x="0" y="1111"/>
                  </a:lnTo>
                  <a:lnTo>
                    <a:pt x="599" y="1111"/>
                  </a:lnTo>
                  <a:lnTo>
                    <a:pt x="305"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18"/>
            <p:cNvSpPr/>
            <p:nvPr/>
          </p:nvSpPr>
          <p:spPr>
            <a:xfrm>
              <a:off x="2272939" y="3365748"/>
              <a:ext cx="609618" cy="46"/>
            </a:xfrm>
            <a:custGeom>
              <a:avLst/>
              <a:gdLst/>
              <a:ahLst/>
              <a:cxnLst/>
              <a:rect l="l" t="t" r="r" b="b"/>
              <a:pathLst>
                <a:path w="13127" h="1" fill="none" extrusionOk="0">
                  <a:moveTo>
                    <a:pt x="0" y="1"/>
                  </a:moveTo>
                  <a:lnTo>
                    <a:pt x="13127" y="1"/>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18"/>
            <p:cNvSpPr/>
            <p:nvPr/>
          </p:nvSpPr>
          <p:spPr>
            <a:xfrm>
              <a:off x="2872918" y="3352141"/>
              <a:ext cx="51920" cy="27262"/>
            </a:xfrm>
            <a:custGeom>
              <a:avLst/>
              <a:gdLst/>
              <a:ahLst/>
              <a:cxnLst/>
              <a:rect l="l" t="t" r="r" b="b"/>
              <a:pathLst>
                <a:path w="1118" h="587" extrusionOk="0">
                  <a:moveTo>
                    <a:pt x="1" y="0"/>
                  </a:moveTo>
                  <a:lnTo>
                    <a:pt x="1" y="587"/>
                  </a:lnTo>
                  <a:lnTo>
                    <a:pt x="1117" y="294"/>
                  </a:lnTo>
                  <a:lnTo>
                    <a:pt x="1"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18"/>
            <p:cNvSpPr/>
            <p:nvPr/>
          </p:nvSpPr>
          <p:spPr>
            <a:xfrm>
              <a:off x="2083689" y="3365748"/>
              <a:ext cx="189289" cy="129389"/>
            </a:xfrm>
            <a:custGeom>
              <a:avLst/>
              <a:gdLst/>
              <a:ahLst/>
              <a:cxnLst/>
              <a:rect l="l" t="t" r="r" b="b"/>
              <a:pathLst>
                <a:path w="4076" h="2786" fill="none" extrusionOk="0">
                  <a:moveTo>
                    <a:pt x="4075" y="1"/>
                  </a:moveTo>
                  <a:lnTo>
                    <a:pt x="1" y="2786"/>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18"/>
            <p:cNvSpPr/>
            <p:nvPr/>
          </p:nvSpPr>
          <p:spPr>
            <a:xfrm>
              <a:off x="2048951" y="3478277"/>
              <a:ext cx="50573" cy="40684"/>
            </a:xfrm>
            <a:custGeom>
              <a:avLst/>
              <a:gdLst/>
              <a:ahLst/>
              <a:cxnLst/>
              <a:rect l="l" t="t" r="r" b="b"/>
              <a:pathLst>
                <a:path w="1089" h="876" extrusionOk="0">
                  <a:moveTo>
                    <a:pt x="749" y="0"/>
                  </a:moveTo>
                  <a:lnTo>
                    <a:pt x="1" y="875"/>
                  </a:lnTo>
                  <a:lnTo>
                    <a:pt x="1" y="875"/>
                  </a:lnTo>
                  <a:lnTo>
                    <a:pt x="1088" y="489"/>
                  </a:lnTo>
                  <a:lnTo>
                    <a:pt x="749"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18"/>
            <p:cNvSpPr/>
            <p:nvPr/>
          </p:nvSpPr>
          <p:spPr>
            <a:xfrm>
              <a:off x="2272939" y="3018317"/>
              <a:ext cx="261922" cy="347483"/>
            </a:xfrm>
            <a:custGeom>
              <a:avLst/>
              <a:gdLst/>
              <a:ahLst/>
              <a:cxnLst/>
              <a:rect l="l" t="t" r="r" b="b"/>
              <a:pathLst>
                <a:path w="5640" h="7482" fill="none" extrusionOk="0">
                  <a:moveTo>
                    <a:pt x="0" y="7482"/>
                  </a:moveTo>
                  <a:lnTo>
                    <a:pt x="5640" y="0"/>
                  </a:ln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18"/>
            <p:cNvSpPr/>
            <p:nvPr/>
          </p:nvSpPr>
          <p:spPr>
            <a:xfrm>
              <a:off x="2275864" y="3366027"/>
              <a:ext cx="247525" cy="127810"/>
            </a:xfrm>
            <a:custGeom>
              <a:avLst/>
              <a:gdLst/>
              <a:ahLst/>
              <a:cxnLst/>
              <a:rect l="l" t="t" r="r" b="b"/>
              <a:pathLst>
                <a:path w="5330" h="2752" fill="none" extrusionOk="0">
                  <a:moveTo>
                    <a:pt x="0" y="0"/>
                  </a:moveTo>
                  <a:lnTo>
                    <a:pt x="5329" y="2751"/>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18"/>
            <p:cNvSpPr/>
            <p:nvPr/>
          </p:nvSpPr>
          <p:spPr>
            <a:xfrm>
              <a:off x="2523352" y="3054913"/>
              <a:ext cx="46" cy="2972"/>
            </a:xfrm>
            <a:custGeom>
              <a:avLst/>
              <a:gdLst/>
              <a:ahLst/>
              <a:cxnLst/>
              <a:rect l="l" t="t" r="r" b="b"/>
              <a:pathLst>
                <a:path w="1" h="64" fill="none" extrusionOk="0">
                  <a:moveTo>
                    <a:pt x="0" y="1"/>
                  </a:moveTo>
                  <a:lnTo>
                    <a:pt x="0" y="6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18"/>
            <p:cNvSpPr/>
            <p:nvPr/>
          </p:nvSpPr>
          <p:spPr>
            <a:xfrm>
              <a:off x="2523352" y="3068800"/>
              <a:ext cx="46" cy="404700"/>
            </a:xfrm>
            <a:custGeom>
              <a:avLst/>
              <a:gdLst/>
              <a:ahLst/>
              <a:cxnLst/>
              <a:rect l="l" t="t" r="r" b="b"/>
              <a:pathLst>
                <a:path w="1" h="8714" fill="none" extrusionOk="0">
                  <a:moveTo>
                    <a:pt x="0" y="1"/>
                  </a:moveTo>
                  <a:lnTo>
                    <a:pt x="0" y="8714"/>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18"/>
            <p:cNvSpPr/>
            <p:nvPr/>
          </p:nvSpPr>
          <p:spPr>
            <a:xfrm>
              <a:off x="2523352" y="3479066"/>
              <a:ext cx="46" cy="2740"/>
            </a:xfrm>
            <a:custGeom>
              <a:avLst/>
              <a:gdLst/>
              <a:ahLst/>
              <a:cxnLst/>
              <a:rect l="l" t="t" r="r" b="b"/>
              <a:pathLst>
                <a:path w="1" h="59" fill="none" extrusionOk="0">
                  <a:moveTo>
                    <a:pt x="0" y="1"/>
                  </a:moveTo>
                  <a:lnTo>
                    <a:pt x="0" y="58"/>
                  </a:lnTo>
                </a:path>
              </a:pathLst>
            </a:custGeom>
            <a:solidFill>
              <a:schemeClr val="lt2"/>
            </a:solidFill>
            <a:ln w="28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18"/>
            <p:cNvSpPr/>
            <p:nvPr/>
          </p:nvSpPr>
          <p:spPr>
            <a:xfrm>
              <a:off x="2282831" y="3136697"/>
              <a:ext cx="102122" cy="55127"/>
            </a:xfrm>
            <a:custGeom>
              <a:avLst/>
              <a:gdLst/>
              <a:ahLst/>
              <a:cxnLst/>
              <a:rect l="l" t="t" r="r" b="b"/>
              <a:pathLst>
                <a:path w="2199" h="1187" fill="none" extrusionOk="0">
                  <a:moveTo>
                    <a:pt x="0" y="162"/>
                  </a:moveTo>
                  <a:cubicBezTo>
                    <a:pt x="0" y="162"/>
                    <a:pt x="1433" y="1"/>
                    <a:pt x="2198" y="1186"/>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18"/>
            <p:cNvSpPr/>
            <p:nvPr/>
          </p:nvSpPr>
          <p:spPr>
            <a:xfrm>
              <a:off x="2216512" y="3412515"/>
              <a:ext cx="112571" cy="35064"/>
            </a:xfrm>
            <a:custGeom>
              <a:avLst/>
              <a:gdLst/>
              <a:ahLst/>
              <a:cxnLst/>
              <a:rect l="l" t="t" r="r" b="b"/>
              <a:pathLst>
                <a:path w="2424" h="755" fill="none" extrusionOk="0">
                  <a:moveTo>
                    <a:pt x="2424" y="1"/>
                  </a:moveTo>
                  <a:cubicBezTo>
                    <a:pt x="2424" y="1"/>
                    <a:pt x="1192" y="754"/>
                    <a:pt x="1" y="1"/>
                  </a:cubicBezTo>
                </a:path>
              </a:pathLst>
            </a:custGeom>
            <a:solidFill>
              <a:schemeClr val="lt2"/>
            </a:solidFill>
            <a:ln w="2875" cap="flat" cmpd="sng">
              <a:solidFill>
                <a:schemeClr val="dk2"/>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118"/>
          <p:cNvGrpSpPr/>
          <p:nvPr/>
        </p:nvGrpSpPr>
        <p:grpSpPr>
          <a:xfrm>
            <a:off x="2817488" y="2870833"/>
            <a:ext cx="1460145" cy="1427362"/>
            <a:chOff x="2897838" y="3051423"/>
            <a:chExt cx="1580244" cy="1544764"/>
          </a:xfrm>
        </p:grpSpPr>
        <p:sp>
          <p:nvSpPr>
            <p:cNvPr id="2159" name="Google Shape;2159;p118"/>
            <p:cNvSpPr/>
            <p:nvPr/>
          </p:nvSpPr>
          <p:spPr>
            <a:xfrm>
              <a:off x="2941524" y="3109264"/>
              <a:ext cx="1442107" cy="1458457"/>
            </a:xfrm>
            <a:custGeom>
              <a:avLst/>
              <a:gdLst/>
              <a:ahLst/>
              <a:cxnLst/>
              <a:rect l="l" t="t" r="r" b="b"/>
              <a:pathLst>
                <a:path w="44630" h="45136" fill="none" extrusionOk="0">
                  <a:moveTo>
                    <a:pt x="44629" y="22306"/>
                  </a:moveTo>
                  <a:cubicBezTo>
                    <a:pt x="44629" y="28067"/>
                    <a:pt x="32601" y="27244"/>
                    <a:pt x="29074" y="31255"/>
                  </a:cubicBezTo>
                  <a:cubicBezTo>
                    <a:pt x="24890" y="36032"/>
                    <a:pt x="28642" y="45136"/>
                    <a:pt x="21800" y="45136"/>
                  </a:cubicBezTo>
                  <a:cubicBezTo>
                    <a:pt x="15498" y="45136"/>
                    <a:pt x="10048" y="42350"/>
                    <a:pt x="6170" y="38000"/>
                  </a:cubicBezTo>
                  <a:cubicBezTo>
                    <a:pt x="2291" y="33638"/>
                    <a:pt x="0" y="27710"/>
                    <a:pt x="0" y="21403"/>
                  </a:cubicBezTo>
                  <a:cubicBezTo>
                    <a:pt x="0" y="15700"/>
                    <a:pt x="2774" y="11879"/>
                    <a:pt x="6342" y="7994"/>
                  </a:cubicBezTo>
                  <a:cubicBezTo>
                    <a:pt x="10658" y="3287"/>
                    <a:pt x="15372" y="1"/>
                    <a:pt x="22277" y="1"/>
                  </a:cubicBezTo>
                  <a:cubicBezTo>
                    <a:pt x="27900" y="1"/>
                    <a:pt x="31163" y="2867"/>
                    <a:pt x="35738" y="5370"/>
                  </a:cubicBezTo>
                  <a:cubicBezTo>
                    <a:pt x="42448" y="9041"/>
                    <a:pt x="44629" y="15331"/>
                    <a:pt x="44629" y="2230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18"/>
            <p:cNvSpPr/>
            <p:nvPr/>
          </p:nvSpPr>
          <p:spPr>
            <a:xfrm>
              <a:off x="2950443" y="3119507"/>
              <a:ext cx="1432607" cy="1439296"/>
            </a:xfrm>
            <a:custGeom>
              <a:avLst/>
              <a:gdLst/>
              <a:ahLst/>
              <a:cxnLst/>
              <a:rect l="l" t="t" r="r" b="b"/>
              <a:pathLst>
                <a:path w="44336" h="44543" fill="none" extrusionOk="0">
                  <a:moveTo>
                    <a:pt x="6331" y="7671"/>
                  </a:moveTo>
                  <a:cubicBezTo>
                    <a:pt x="10342" y="3689"/>
                    <a:pt x="14618" y="633"/>
                    <a:pt x="20424" y="86"/>
                  </a:cubicBezTo>
                  <a:cubicBezTo>
                    <a:pt x="21052" y="29"/>
                    <a:pt x="21691" y="0"/>
                    <a:pt x="22352" y="0"/>
                  </a:cubicBezTo>
                  <a:cubicBezTo>
                    <a:pt x="27877" y="12"/>
                    <a:pt x="31077" y="2918"/>
                    <a:pt x="35583" y="5605"/>
                  </a:cubicBezTo>
                  <a:cubicBezTo>
                    <a:pt x="41971" y="9409"/>
                    <a:pt x="44336" y="15567"/>
                    <a:pt x="44198" y="22536"/>
                  </a:cubicBezTo>
                  <a:cubicBezTo>
                    <a:pt x="44157" y="24654"/>
                    <a:pt x="42512" y="25897"/>
                    <a:pt x="40250" y="26835"/>
                  </a:cubicBezTo>
                  <a:cubicBezTo>
                    <a:pt x="36446" y="28423"/>
                    <a:pt x="30979" y="28941"/>
                    <a:pt x="28729" y="31283"/>
                  </a:cubicBezTo>
                  <a:cubicBezTo>
                    <a:pt x="25201" y="34955"/>
                    <a:pt x="26945" y="41492"/>
                    <a:pt x="23762" y="43714"/>
                  </a:cubicBezTo>
                  <a:cubicBezTo>
                    <a:pt x="23118" y="44168"/>
                    <a:pt x="22260" y="44427"/>
                    <a:pt x="21115" y="44450"/>
                  </a:cubicBezTo>
                  <a:cubicBezTo>
                    <a:pt x="14756" y="44542"/>
                    <a:pt x="9398" y="41832"/>
                    <a:pt x="5801" y="37337"/>
                  </a:cubicBezTo>
                  <a:cubicBezTo>
                    <a:pt x="2187" y="32820"/>
                    <a:pt x="1" y="27140"/>
                    <a:pt x="1" y="20838"/>
                  </a:cubicBezTo>
                  <a:cubicBezTo>
                    <a:pt x="18" y="15095"/>
                    <a:pt x="2688" y="11308"/>
                    <a:pt x="6331" y="76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18"/>
            <p:cNvSpPr/>
            <p:nvPr/>
          </p:nvSpPr>
          <p:spPr>
            <a:xfrm>
              <a:off x="2960104" y="3129168"/>
              <a:ext cx="1423139" cy="1420134"/>
            </a:xfrm>
            <a:custGeom>
              <a:avLst/>
              <a:gdLst/>
              <a:ahLst/>
              <a:cxnLst/>
              <a:rect l="l" t="t" r="r" b="b"/>
              <a:pathLst>
                <a:path w="44043" h="43950" fill="none" extrusionOk="0">
                  <a:moveTo>
                    <a:pt x="6308" y="7355"/>
                  </a:moveTo>
                  <a:cubicBezTo>
                    <a:pt x="10423" y="3643"/>
                    <a:pt x="14762" y="628"/>
                    <a:pt x="20494" y="92"/>
                  </a:cubicBezTo>
                  <a:cubicBezTo>
                    <a:pt x="21121" y="35"/>
                    <a:pt x="21760" y="0"/>
                    <a:pt x="22422" y="12"/>
                  </a:cubicBezTo>
                  <a:cubicBezTo>
                    <a:pt x="27854" y="41"/>
                    <a:pt x="30991" y="2981"/>
                    <a:pt x="35422" y="5847"/>
                  </a:cubicBezTo>
                  <a:cubicBezTo>
                    <a:pt x="41482" y="9766"/>
                    <a:pt x="44043" y="15809"/>
                    <a:pt x="43755" y="22772"/>
                  </a:cubicBezTo>
                  <a:cubicBezTo>
                    <a:pt x="43668" y="24850"/>
                    <a:pt x="42057" y="26093"/>
                    <a:pt x="39836" y="27065"/>
                  </a:cubicBezTo>
                  <a:cubicBezTo>
                    <a:pt x="36055" y="28711"/>
                    <a:pt x="30674" y="29143"/>
                    <a:pt x="28372" y="31318"/>
                  </a:cubicBezTo>
                  <a:cubicBezTo>
                    <a:pt x="24804" y="34690"/>
                    <a:pt x="26277" y="40825"/>
                    <a:pt x="23055" y="43023"/>
                  </a:cubicBezTo>
                  <a:cubicBezTo>
                    <a:pt x="22393" y="43467"/>
                    <a:pt x="21541" y="43726"/>
                    <a:pt x="20419" y="43760"/>
                  </a:cubicBezTo>
                  <a:cubicBezTo>
                    <a:pt x="14002" y="43950"/>
                    <a:pt x="8737" y="41303"/>
                    <a:pt x="5422" y="36670"/>
                  </a:cubicBezTo>
                  <a:cubicBezTo>
                    <a:pt x="2073" y="31991"/>
                    <a:pt x="1" y="26570"/>
                    <a:pt x="7" y="20275"/>
                  </a:cubicBezTo>
                  <a:cubicBezTo>
                    <a:pt x="12" y="14491"/>
                    <a:pt x="2573" y="10750"/>
                    <a:pt x="6308" y="735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18"/>
            <p:cNvSpPr/>
            <p:nvPr/>
          </p:nvSpPr>
          <p:spPr>
            <a:xfrm>
              <a:off x="2969798" y="3139218"/>
              <a:ext cx="1413640" cy="1400618"/>
            </a:xfrm>
            <a:custGeom>
              <a:avLst/>
              <a:gdLst/>
              <a:ahLst/>
              <a:cxnLst/>
              <a:rect l="l" t="t" r="r" b="b"/>
              <a:pathLst>
                <a:path w="43749" h="43346" fill="none" extrusionOk="0">
                  <a:moveTo>
                    <a:pt x="6279" y="7033"/>
                  </a:moveTo>
                  <a:cubicBezTo>
                    <a:pt x="10491" y="3574"/>
                    <a:pt x="14894" y="610"/>
                    <a:pt x="20562" y="86"/>
                  </a:cubicBezTo>
                  <a:cubicBezTo>
                    <a:pt x="21184" y="29"/>
                    <a:pt x="21834" y="0"/>
                    <a:pt x="22490" y="12"/>
                  </a:cubicBezTo>
                  <a:cubicBezTo>
                    <a:pt x="27819" y="52"/>
                    <a:pt x="30881" y="3021"/>
                    <a:pt x="35254" y="6083"/>
                  </a:cubicBezTo>
                  <a:cubicBezTo>
                    <a:pt x="40997" y="10100"/>
                    <a:pt x="43748" y="16045"/>
                    <a:pt x="43317" y="23002"/>
                  </a:cubicBezTo>
                  <a:cubicBezTo>
                    <a:pt x="43190" y="25045"/>
                    <a:pt x="41607" y="26294"/>
                    <a:pt x="39421" y="27290"/>
                  </a:cubicBezTo>
                  <a:cubicBezTo>
                    <a:pt x="35657" y="28999"/>
                    <a:pt x="30363" y="29338"/>
                    <a:pt x="28015" y="31335"/>
                  </a:cubicBezTo>
                  <a:cubicBezTo>
                    <a:pt x="24401" y="34408"/>
                    <a:pt x="25615" y="40152"/>
                    <a:pt x="22346" y="42315"/>
                  </a:cubicBezTo>
                  <a:cubicBezTo>
                    <a:pt x="21673" y="42758"/>
                    <a:pt x="20833" y="43012"/>
                    <a:pt x="19733" y="43063"/>
                  </a:cubicBezTo>
                  <a:cubicBezTo>
                    <a:pt x="13259" y="43345"/>
                    <a:pt x="8086" y="40762"/>
                    <a:pt x="5053" y="35997"/>
                  </a:cubicBezTo>
                  <a:cubicBezTo>
                    <a:pt x="1963" y="31163"/>
                    <a:pt x="0" y="25995"/>
                    <a:pt x="6" y="19705"/>
                  </a:cubicBezTo>
                  <a:cubicBezTo>
                    <a:pt x="0" y="13887"/>
                    <a:pt x="2446" y="10175"/>
                    <a:pt x="6279" y="70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18"/>
            <p:cNvSpPr/>
            <p:nvPr/>
          </p:nvSpPr>
          <p:spPr>
            <a:xfrm>
              <a:off x="2978716" y="3149073"/>
              <a:ext cx="1404527" cy="1381650"/>
            </a:xfrm>
            <a:custGeom>
              <a:avLst/>
              <a:gdLst/>
              <a:ahLst/>
              <a:cxnLst/>
              <a:rect l="l" t="t" r="r" b="b"/>
              <a:pathLst>
                <a:path w="43467" h="42759" fill="none" extrusionOk="0">
                  <a:moveTo>
                    <a:pt x="6279" y="6710"/>
                  </a:moveTo>
                  <a:cubicBezTo>
                    <a:pt x="10595" y="3522"/>
                    <a:pt x="15049" y="604"/>
                    <a:pt x="20649" y="86"/>
                  </a:cubicBezTo>
                  <a:cubicBezTo>
                    <a:pt x="21276" y="29"/>
                    <a:pt x="21926" y="0"/>
                    <a:pt x="22571" y="12"/>
                  </a:cubicBezTo>
                  <a:cubicBezTo>
                    <a:pt x="27808" y="69"/>
                    <a:pt x="30800" y="3062"/>
                    <a:pt x="35105" y="6325"/>
                  </a:cubicBezTo>
                  <a:cubicBezTo>
                    <a:pt x="40526" y="10422"/>
                    <a:pt x="43467" y="16286"/>
                    <a:pt x="42885" y="23227"/>
                  </a:cubicBezTo>
                  <a:cubicBezTo>
                    <a:pt x="42718" y="25235"/>
                    <a:pt x="41165" y="26495"/>
                    <a:pt x="39018" y="27514"/>
                  </a:cubicBezTo>
                  <a:cubicBezTo>
                    <a:pt x="35277" y="29292"/>
                    <a:pt x="30075" y="29528"/>
                    <a:pt x="27664" y="31364"/>
                  </a:cubicBezTo>
                  <a:cubicBezTo>
                    <a:pt x="24015" y="34138"/>
                    <a:pt x="24959" y="39478"/>
                    <a:pt x="21644" y="41619"/>
                  </a:cubicBezTo>
                  <a:cubicBezTo>
                    <a:pt x="20965" y="42062"/>
                    <a:pt x="20125" y="42310"/>
                    <a:pt x="19049" y="42379"/>
                  </a:cubicBezTo>
                  <a:cubicBezTo>
                    <a:pt x="12517" y="42758"/>
                    <a:pt x="7441" y="40226"/>
                    <a:pt x="4673" y="35335"/>
                  </a:cubicBezTo>
                  <a:cubicBezTo>
                    <a:pt x="1848" y="30334"/>
                    <a:pt x="0" y="25419"/>
                    <a:pt x="12" y="19141"/>
                  </a:cubicBezTo>
                  <a:cubicBezTo>
                    <a:pt x="18" y="13288"/>
                    <a:pt x="2360" y="9611"/>
                    <a:pt x="6279" y="67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18"/>
            <p:cNvSpPr/>
            <p:nvPr/>
          </p:nvSpPr>
          <p:spPr>
            <a:xfrm>
              <a:off x="2988022" y="3159284"/>
              <a:ext cx="1395609" cy="1362327"/>
            </a:xfrm>
            <a:custGeom>
              <a:avLst/>
              <a:gdLst/>
              <a:ahLst/>
              <a:cxnLst/>
              <a:rect l="l" t="t" r="r" b="b"/>
              <a:pathLst>
                <a:path w="43191" h="42161" fill="none" extrusionOk="0">
                  <a:moveTo>
                    <a:pt x="6261" y="6383"/>
                  </a:moveTo>
                  <a:cubicBezTo>
                    <a:pt x="10687" y="3454"/>
                    <a:pt x="15199" y="582"/>
                    <a:pt x="20729" y="81"/>
                  </a:cubicBezTo>
                  <a:cubicBezTo>
                    <a:pt x="21362" y="24"/>
                    <a:pt x="22001" y="1"/>
                    <a:pt x="22651" y="6"/>
                  </a:cubicBezTo>
                  <a:cubicBezTo>
                    <a:pt x="27784" y="87"/>
                    <a:pt x="30708" y="3085"/>
                    <a:pt x="34949" y="6544"/>
                  </a:cubicBezTo>
                  <a:cubicBezTo>
                    <a:pt x="40065" y="10716"/>
                    <a:pt x="43190" y="16511"/>
                    <a:pt x="42459" y="23446"/>
                  </a:cubicBezTo>
                  <a:cubicBezTo>
                    <a:pt x="42252" y="25408"/>
                    <a:pt x="40733" y="26680"/>
                    <a:pt x="38615" y="27733"/>
                  </a:cubicBezTo>
                  <a:cubicBezTo>
                    <a:pt x="34903" y="29575"/>
                    <a:pt x="29787" y="29719"/>
                    <a:pt x="27312" y="31387"/>
                  </a:cubicBezTo>
                  <a:cubicBezTo>
                    <a:pt x="23629" y="33868"/>
                    <a:pt x="24303" y="38800"/>
                    <a:pt x="20936" y="40917"/>
                  </a:cubicBezTo>
                  <a:cubicBezTo>
                    <a:pt x="20257" y="41349"/>
                    <a:pt x="19423" y="41602"/>
                    <a:pt x="18358" y="41677"/>
                  </a:cubicBezTo>
                  <a:cubicBezTo>
                    <a:pt x="11757" y="42160"/>
                    <a:pt x="6791" y="39686"/>
                    <a:pt x="4299" y="34656"/>
                  </a:cubicBezTo>
                  <a:cubicBezTo>
                    <a:pt x="1738" y="29488"/>
                    <a:pt x="0" y="24838"/>
                    <a:pt x="12" y="18566"/>
                  </a:cubicBezTo>
                  <a:cubicBezTo>
                    <a:pt x="29" y="12667"/>
                    <a:pt x="2250" y="9036"/>
                    <a:pt x="6261" y="63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18"/>
            <p:cNvSpPr/>
            <p:nvPr/>
          </p:nvSpPr>
          <p:spPr>
            <a:xfrm>
              <a:off x="2997296" y="3168946"/>
              <a:ext cx="1386691" cy="1343554"/>
            </a:xfrm>
            <a:custGeom>
              <a:avLst/>
              <a:gdLst/>
              <a:ahLst/>
              <a:cxnLst/>
              <a:rect l="l" t="t" r="r" b="b"/>
              <a:pathLst>
                <a:path w="42915" h="41580" fill="none" extrusionOk="0">
                  <a:moveTo>
                    <a:pt x="6251" y="6066"/>
                  </a:moveTo>
                  <a:cubicBezTo>
                    <a:pt x="10774" y="3408"/>
                    <a:pt x="15343" y="576"/>
                    <a:pt x="20810" y="81"/>
                  </a:cubicBezTo>
                  <a:cubicBezTo>
                    <a:pt x="21443" y="24"/>
                    <a:pt x="22082" y="1"/>
                    <a:pt x="22732" y="18"/>
                  </a:cubicBezTo>
                  <a:cubicBezTo>
                    <a:pt x="27768" y="116"/>
                    <a:pt x="30622" y="3114"/>
                    <a:pt x="34800" y="6792"/>
                  </a:cubicBezTo>
                  <a:cubicBezTo>
                    <a:pt x="39606" y="11021"/>
                    <a:pt x="42915" y="16759"/>
                    <a:pt x="42028" y="23682"/>
                  </a:cubicBezTo>
                  <a:cubicBezTo>
                    <a:pt x="41787" y="25610"/>
                    <a:pt x="40296" y="26893"/>
                    <a:pt x="38201" y="27969"/>
                  </a:cubicBezTo>
                  <a:cubicBezTo>
                    <a:pt x="34513" y="29874"/>
                    <a:pt x="29500" y="29920"/>
                    <a:pt x="26962" y="31422"/>
                  </a:cubicBezTo>
                  <a:cubicBezTo>
                    <a:pt x="23256" y="33609"/>
                    <a:pt x="23642" y="38150"/>
                    <a:pt x="20235" y="40233"/>
                  </a:cubicBezTo>
                  <a:cubicBezTo>
                    <a:pt x="19544" y="40659"/>
                    <a:pt x="18710" y="40912"/>
                    <a:pt x="17668" y="40998"/>
                  </a:cubicBezTo>
                  <a:cubicBezTo>
                    <a:pt x="11010" y="41580"/>
                    <a:pt x="6141" y="39157"/>
                    <a:pt x="3926" y="34006"/>
                  </a:cubicBezTo>
                  <a:cubicBezTo>
                    <a:pt x="1629" y="28666"/>
                    <a:pt x="1" y="24281"/>
                    <a:pt x="18" y="18014"/>
                  </a:cubicBezTo>
                  <a:cubicBezTo>
                    <a:pt x="35" y="12075"/>
                    <a:pt x="2147" y="8472"/>
                    <a:pt x="6251" y="60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18"/>
            <p:cNvSpPr/>
            <p:nvPr/>
          </p:nvSpPr>
          <p:spPr>
            <a:xfrm>
              <a:off x="3006990" y="3178995"/>
              <a:ext cx="1377191" cy="1324586"/>
            </a:xfrm>
            <a:custGeom>
              <a:avLst/>
              <a:gdLst/>
              <a:ahLst/>
              <a:cxnLst/>
              <a:rect l="l" t="t" r="r" b="b"/>
              <a:pathLst>
                <a:path w="42621" h="40993" fill="none" extrusionOk="0">
                  <a:moveTo>
                    <a:pt x="6215" y="5744"/>
                  </a:moveTo>
                  <a:cubicBezTo>
                    <a:pt x="10848" y="3344"/>
                    <a:pt x="15469" y="565"/>
                    <a:pt x="20867" y="81"/>
                  </a:cubicBezTo>
                  <a:cubicBezTo>
                    <a:pt x="21500" y="24"/>
                    <a:pt x="22145" y="1"/>
                    <a:pt x="22789" y="12"/>
                  </a:cubicBezTo>
                  <a:cubicBezTo>
                    <a:pt x="27733" y="127"/>
                    <a:pt x="30506" y="3131"/>
                    <a:pt x="34633" y="7027"/>
                  </a:cubicBezTo>
                  <a:cubicBezTo>
                    <a:pt x="39133" y="11303"/>
                    <a:pt x="42620" y="16989"/>
                    <a:pt x="41579" y="23912"/>
                  </a:cubicBezTo>
                  <a:cubicBezTo>
                    <a:pt x="41291" y="25805"/>
                    <a:pt x="39829" y="27094"/>
                    <a:pt x="37781" y="28194"/>
                  </a:cubicBezTo>
                  <a:cubicBezTo>
                    <a:pt x="34115" y="30173"/>
                    <a:pt x="29200" y="30116"/>
                    <a:pt x="26593" y="31445"/>
                  </a:cubicBezTo>
                  <a:cubicBezTo>
                    <a:pt x="22870" y="33344"/>
                    <a:pt x="22968" y="37470"/>
                    <a:pt x="19515" y="39531"/>
                  </a:cubicBezTo>
                  <a:cubicBezTo>
                    <a:pt x="18818" y="39945"/>
                    <a:pt x="17984" y="40198"/>
                    <a:pt x="16971" y="40302"/>
                  </a:cubicBezTo>
                  <a:cubicBezTo>
                    <a:pt x="10261" y="40992"/>
                    <a:pt x="5490" y="38604"/>
                    <a:pt x="3545" y="33327"/>
                  </a:cubicBezTo>
                  <a:cubicBezTo>
                    <a:pt x="1519" y="27819"/>
                    <a:pt x="0" y="23699"/>
                    <a:pt x="17" y="17438"/>
                  </a:cubicBezTo>
                  <a:cubicBezTo>
                    <a:pt x="29" y="11470"/>
                    <a:pt x="2037" y="7902"/>
                    <a:pt x="6215"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18"/>
            <p:cNvSpPr/>
            <p:nvPr/>
          </p:nvSpPr>
          <p:spPr>
            <a:xfrm>
              <a:off x="3016102" y="3189044"/>
              <a:ext cx="1368434" cy="1305619"/>
            </a:xfrm>
            <a:custGeom>
              <a:avLst/>
              <a:gdLst/>
              <a:ahLst/>
              <a:cxnLst/>
              <a:rect l="l" t="t" r="r" b="b"/>
              <a:pathLst>
                <a:path w="42350" h="40406" fill="none" extrusionOk="0">
                  <a:moveTo>
                    <a:pt x="6210" y="5416"/>
                  </a:moveTo>
                  <a:cubicBezTo>
                    <a:pt x="10946" y="3286"/>
                    <a:pt x="15624" y="547"/>
                    <a:pt x="20953" y="69"/>
                  </a:cubicBezTo>
                  <a:cubicBezTo>
                    <a:pt x="21586" y="12"/>
                    <a:pt x="22225" y="0"/>
                    <a:pt x="22870" y="12"/>
                  </a:cubicBezTo>
                  <a:cubicBezTo>
                    <a:pt x="27710" y="144"/>
                    <a:pt x="30420" y="3131"/>
                    <a:pt x="34471" y="7257"/>
                  </a:cubicBezTo>
                  <a:cubicBezTo>
                    <a:pt x="38684" y="11562"/>
                    <a:pt x="42350" y="17213"/>
                    <a:pt x="41147" y="24136"/>
                  </a:cubicBezTo>
                  <a:cubicBezTo>
                    <a:pt x="40825" y="25989"/>
                    <a:pt x="39392" y="27284"/>
                    <a:pt x="37372" y="28412"/>
                  </a:cubicBezTo>
                  <a:cubicBezTo>
                    <a:pt x="33729" y="30455"/>
                    <a:pt x="28918" y="30305"/>
                    <a:pt x="26242" y="31462"/>
                  </a:cubicBezTo>
                  <a:cubicBezTo>
                    <a:pt x="22507" y="33073"/>
                    <a:pt x="22312" y="36797"/>
                    <a:pt x="18813" y="38828"/>
                  </a:cubicBezTo>
                  <a:cubicBezTo>
                    <a:pt x="18105" y="39243"/>
                    <a:pt x="17276" y="39490"/>
                    <a:pt x="16275" y="39605"/>
                  </a:cubicBezTo>
                  <a:cubicBezTo>
                    <a:pt x="9501" y="40405"/>
                    <a:pt x="4840" y="38063"/>
                    <a:pt x="3171" y="32659"/>
                  </a:cubicBezTo>
                  <a:cubicBezTo>
                    <a:pt x="1416" y="26985"/>
                    <a:pt x="0" y="23118"/>
                    <a:pt x="17" y="16868"/>
                  </a:cubicBezTo>
                  <a:cubicBezTo>
                    <a:pt x="40" y="10860"/>
                    <a:pt x="1939" y="7332"/>
                    <a:pt x="6210" y="541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18"/>
            <p:cNvSpPr/>
            <p:nvPr/>
          </p:nvSpPr>
          <p:spPr>
            <a:xfrm>
              <a:off x="3025020" y="3199094"/>
              <a:ext cx="1360098" cy="1287201"/>
            </a:xfrm>
            <a:custGeom>
              <a:avLst/>
              <a:gdLst/>
              <a:ahLst/>
              <a:cxnLst/>
              <a:rect l="l" t="t" r="r" b="b"/>
              <a:pathLst>
                <a:path w="42092" h="39836" fill="none" extrusionOk="0">
                  <a:moveTo>
                    <a:pt x="6204" y="5093"/>
                  </a:moveTo>
                  <a:cubicBezTo>
                    <a:pt x="11055" y="3234"/>
                    <a:pt x="15780" y="530"/>
                    <a:pt x="21046" y="69"/>
                  </a:cubicBezTo>
                  <a:cubicBezTo>
                    <a:pt x="21679" y="12"/>
                    <a:pt x="22318" y="0"/>
                    <a:pt x="22956" y="17"/>
                  </a:cubicBezTo>
                  <a:cubicBezTo>
                    <a:pt x="27704" y="161"/>
                    <a:pt x="30351" y="3125"/>
                    <a:pt x="34328" y="7499"/>
                  </a:cubicBezTo>
                  <a:cubicBezTo>
                    <a:pt x="38258" y="11815"/>
                    <a:pt x="42091" y="17455"/>
                    <a:pt x="40727" y="24372"/>
                  </a:cubicBezTo>
                  <a:cubicBezTo>
                    <a:pt x="40365" y="26185"/>
                    <a:pt x="38966" y="27491"/>
                    <a:pt x="36969" y="28648"/>
                  </a:cubicBezTo>
                  <a:cubicBezTo>
                    <a:pt x="33355" y="30760"/>
                    <a:pt x="28648" y="30518"/>
                    <a:pt x="25897" y="31496"/>
                  </a:cubicBezTo>
                  <a:cubicBezTo>
                    <a:pt x="22151" y="32831"/>
                    <a:pt x="21661" y="36129"/>
                    <a:pt x="18116" y="38137"/>
                  </a:cubicBezTo>
                  <a:cubicBezTo>
                    <a:pt x="17403" y="38546"/>
                    <a:pt x="16574" y="38793"/>
                    <a:pt x="15596" y="38920"/>
                  </a:cubicBezTo>
                  <a:cubicBezTo>
                    <a:pt x="8765" y="39835"/>
                    <a:pt x="4201" y="37527"/>
                    <a:pt x="2803" y="32003"/>
                  </a:cubicBezTo>
                  <a:cubicBezTo>
                    <a:pt x="1318" y="26156"/>
                    <a:pt x="0" y="22559"/>
                    <a:pt x="23" y="16315"/>
                  </a:cubicBezTo>
                  <a:cubicBezTo>
                    <a:pt x="64" y="10250"/>
                    <a:pt x="1853" y="6762"/>
                    <a:pt x="6204" y="509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18"/>
            <p:cNvSpPr/>
            <p:nvPr/>
          </p:nvSpPr>
          <p:spPr>
            <a:xfrm>
              <a:off x="3035070" y="3208755"/>
              <a:ext cx="1350792" cy="1268233"/>
            </a:xfrm>
            <a:custGeom>
              <a:avLst/>
              <a:gdLst/>
              <a:ahLst/>
              <a:cxnLst/>
              <a:rect l="l" t="t" r="r" b="b"/>
              <a:pathLst>
                <a:path w="41804" h="39249" fill="none" extrusionOk="0">
                  <a:moveTo>
                    <a:pt x="6169" y="4777"/>
                  </a:moveTo>
                  <a:cubicBezTo>
                    <a:pt x="11124" y="3189"/>
                    <a:pt x="15901" y="524"/>
                    <a:pt x="21103" y="75"/>
                  </a:cubicBezTo>
                  <a:cubicBezTo>
                    <a:pt x="21730" y="23"/>
                    <a:pt x="22375" y="0"/>
                    <a:pt x="23014" y="23"/>
                  </a:cubicBezTo>
                  <a:cubicBezTo>
                    <a:pt x="27658" y="179"/>
                    <a:pt x="30259" y="3114"/>
                    <a:pt x="34155" y="7741"/>
                  </a:cubicBezTo>
                  <a:cubicBezTo>
                    <a:pt x="37804" y="12074"/>
                    <a:pt x="41803" y="17697"/>
                    <a:pt x="40278" y="24597"/>
                  </a:cubicBezTo>
                  <a:cubicBezTo>
                    <a:pt x="39881" y="26375"/>
                    <a:pt x="38511" y="27687"/>
                    <a:pt x="36549" y="28872"/>
                  </a:cubicBezTo>
                  <a:cubicBezTo>
                    <a:pt x="32964" y="31053"/>
                    <a:pt x="28366" y="30725"/>
                    <a:pt x="25540" y="31520"/>
                  </a:cubicBezTo>
                  <a:cubicBezTo>
                    <a:pt x="21794" y="32578"/>
                    <a:pt x="20994" y="35456"/>
                    <a:pt x="17403" y="37436"/>
                  </a:cubicBezTo>
                  <a:cubicBezTo>
                    <a:pt x="16678" y="37838"/>
                    <a:pt x="15855" y="38092"/>
                    <a:pt x="14905" y="38224"/>
                  </a:cubicBezTo>
                  <a:cubicBezTo>
                    <a:pt x="8017" y="39248"/>
                    <a:pt x="3562" y="36975"/>
                    <a:pt x="2429" y="31330"/>
                  </a:cubicBezTo>
                  <a:cubicBezTo>
                    <a:pt x="1220" y="25304"/>
                    <a:pt x="0" y="21984"/>
                    <a:pt x="29" y="15740"/>
                  </a:cubicBezTo>
                  <a:cubicBezTo>
                    <a:pt x="46" y="9657"/>
                    <a:pt x="1727" y="6204"/>
                    <a:pt x="6169" y="47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18"/>
            <p:cNvSpPr/>
            <p:nvPr/>
          </p:nvSpPr>
          <p:spPr>
            <a:xfrm>
              <a:off x="3043439" y="3218804"/>
              <a:ext cx="1342584" cy="1250009"/>
            </a:xfrm>
            <a:custGeom>
              <a:avLst/>
              <a:gdLst/>
              <a:ahLst/>
              <a:cxnLst/>
              <a:rect l="l" t="t" r="r" b="b"/>
              <a:pathLst>
                <a:path w="41550" h="38685" fill="none" extrusionOk="0">
                  <a:moveTo>
                    <a:pt x="6181" y="4454"/>
                  </a:moveTo>
                  <a:cubicBezTo>
                    <a:pt x="11245" y="3131"/>
                    <a:pt x="16079" y="512"/>
                    <a:pt x="21201" y="69"/>
                  </a:cubicBezTo>
                  <a:cubicBezTo>
                    <a:pt x="21840" y="17"/>
                    <a:pt x="22473" y="0"/>
                    <a:pt x="23106" y="29"/>
                  </a:cubicBezTo>
                  <a:cubicBezTo>
                    <a:pt x="27652" y="202"/>
                    <a:pt x="30207" y="3102"/>
                    <a:pt x="34011" y="7982"/>
                  </a:cubicBezTo>
                  <a:cubicBezTo>
                    <a:pt x="37395" y="12316"/>
                    <a:pt x="41550" y="17938"/>
                    <a:pt x="39852" y="24832"/>
                  </a:cubicBezTo>
                  <a:cubicBezTo>
                    <a:pt x="39426" y="26570"/>
                    <a:pt x="38074" y="27894"/>
                    <a:pt x="36146" y="29102"/>
                  </a:cubicBezTo>
                  <a:cubicBezTo>
                    <a:pt x="32584" y="31347"/>
                    <a:pt x="28101" y="30932"/>
                    <a:pt x="25183" y="31548"/>
                  </a:cubicBezTo>
                  <a:cubicBezTo>
                    <a:pt x="21437" y="32342"/>
                    <a:pt x="20338" y="34788"/>
                    <a:pt x="16695" y="36745"/>
                  </a:cubicBezTo>
                  <a:cubicBezTo>
                    <a:pt x="15964" y="37142"/>
                    <a:pt x="15152" y="37389"/>
                    <a:pt x="14214" y="37545"/>
                  </a:cubicBezTo>
                  <a:cubicBezTo>
                    <a:pt x="7257" y="38684"/>
                    <a:pt x="2923" y="36434"/>
                    <a:pt x="2049" y="30668"/>
                  </a:cubicBezTo>
                  <a:cubicBezTo>
                    <a:pt x="1116" y="24470"/>
                    <a:pt x="0" y="21414"/>
                    <a:pt x="29" y="15176"/>
                  </a:cubicBezTo>
                  <a:cubicBezTo>
                    <a:pt x="81" y="9047"/>
                    <a:pt x="1657" y="5640"/>
                    <a:pt x="6181" y="445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18"/>
            <p:cNvSpPr/>
            <p:nvPr/>
          </p:nvSpPr>
          <p:spPr>
            <a:xfrm>
              <a:off x="3053294" y="3228660"/>
              <a:ext cx="1333666" cy="1231203"/>
            </a:xfrm>
            <a:custGeom>
              <a:avLst/>
              <a:gdLst/>
              <a:ahLst/>
              <a:cxnLst/>
              <a:rect l="l" t="t" r="r" b="b"/>
              <a:pathLst>
                <a:path w="41274" h="38103" fill="none" extrusionOk="0">
                  <a:moveTo>
                    <a:pt x="6152" y="4132"/>
                  </a:moveTo>
                  <a:cubicBezTo>
                    <a:pt x="11320" y="3073"/>
                    <a:pt x="16206" y="501"/>
                    <a:pt x="21264" y="69"/>
                  </a:cubicBezTo>
                  <a:cubicBezTo>
                    <a:pt x="21903" y="17"/>
                    <a:pt x="22536" y="0"/>
                    <a:pt x="23169" y="23"/>
                  </a:cubicBezTo>
                  <a:cubicBezTo>
                    <a:pt x="27623" y="213"/>
                    <a:pt x="30132" y="3068"/>
                    <a:pt x="33844" y="8212"/>
                  </a:cubicBezTo>
                  <a:cubicBezTo>
                    <a:pt x="36969" y="12534"/>
                    <a:pt x="41274" y="18168"/>
                    <a:pt x="39415" y="25051"/>
                  </a:cubicBezTo>
                  <a:cubicBezTo>
                    <a:pt x="38954" y="26754"/>
                    <a:pt x="37631" y="28090"/>
                    <a:pt x="35737" y="29327"/>
                  </a:cubicBezTo>
                  <a:cubicBezTo>
                    <a:pt x="32198" y="31640"/>
                    <a:pt x="27825" y="31145"/>
                    <a:pt x="24832" y="31571"/>
                  </a:cubicBezTo>
                  <a:cubicBezTo>
                    <a:pt x="21086" y="32101"/>
                    <a:pt x="19676" y="34109"/>
                    <a:pt x="15993" y="36037"/>
                  </a:cubicBezTo>
                  <a:cubicBezTo>
                    <a:pt x="15250" y="36422"/>
                    <a:pt x="14439" y="36681"/>
                    <a:pt x="13524" y="36843"/>
                  </a:cubicBezTo>
                  <a:cubicBezTo>
                    <a:pt x="6509" y="38103"/>
                    <a:pt x="2279" y="35887"/>
                    <a:pt x="1675" y="29989"/>
                  </a:cubicBezTo>
                  <a:cubicBezTo>
                    <a:pt x="1019" y="23612"/>
                    <a:pt x="0" y="20827"/>
                    <a:pt x="35" y="14600"/>
                  </a:cubicBezTo>
                  <a:cubicBezTo>
                    <a:pt x="69" y="8443"/>
                    <a:pt x="1537" y="5076"/>
                    <a:pt x="6152" y="413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18"/>
            <p:cNvSpPr/>
            <p:nvPr/>
          </p:nvSpPr>
          <p:spPr>
            <a:xfrm>
              <a:off x="3062955" y="3238677"/>
              <a:ext cx="1325297" cy="1213399"/>
            </a:xfrm>
            <a:custGeom>
              <a:avLst/>
              <a:gdLst/>
              <a:ahLst/>
              <a:cxnLst/>
              <a:rect l="l" t="t" r="r" b="b"/>
              <a:pathLst>
                <a:path w="41015" h="37552" fill="none" extrusionOk="0">
                  <a:moveTo>
                    <a:pt x="6123" y="3811"/>
                  </a:moveTo>
                  <a:cubicBezTo>
                    <a:pt x="11406" y="3022"/>
                    <a:pt x="16338" y="484"/>
                    <a:pt x="21333" y="64"/>
                  </a:cubicBezTo>
                  <a:cubicBezTo>
                    <a:pt x="21972" y="18"/>
                    <a:pt x="22605" y="1"/>
                    <a:pt x="23238" y="30"/>
                  </a:cubicBezTo>
                  <a:cubicBezTo>
                    <a:pt x="27589" y="231"/>
                    <a:pt x="30081" y="3040"/>
                    <a:pt x="33683" y="8455"/>
                  </a:cubicBezTo>
                  <a:cubicBezTo>
                    <a:pt x="36555" y="12771"/>
                    <a:pt x="41015" y="18411"/>
                    <a:pt x="38972" y="25288"/>
                  </a:cubicBezTo>
                  <a:cubicBezTo>
                    <a:pt x="38471" y="26951"/>
                    <a:pt x="37176" y="28292"/>
                    <a:pt x="35318" y="29563"/>
                  </a:cubicBezTo>
                  <a:cubicBezTo>
                    <a:pt x="31796" y="31952"/>
                    <a:pt x="27537" y="31376"/>
                    <a:pt x="24470" y="31606"/>
                  </a:cubicBezTo>
                  <a:cubicBezTo>
                    <a:pt x="20712" y="31883"/>
                    <a:pt x="19008" y="33448"/>
                    <a:pt x="15274" y="35353"/>
                  </a:cubicBezTo>
                  <a:cubicBezTo>
                    <a:pt x="14525" y="35733"/>
                    <a:pt x="13720" y="35992"/>
                    <a:pt x="12828" y="36164"/>
                  </a:cubicBezTo>
                  <a:cubicBezTo>
                    <a:pt x="5755" y="37551"/>
                    <a:pt x="1640" y="35353"/>
                    <a:pt x="1295" y="29339"/>
                  </a:cubicBezTo>
                  <a:cubicBezTo>
                    <a:pt x="915" y="22790"/>
                    <a:pt x="0" y="20275"/>
                    <a:pt x="29" y="14048"/>
                  </a:cubicBezTo>
                  <a:cubicBezTo>
                    <a:pt x="58" y="7839"/>
                    <a:pt x="1427" y="4507"/>
                    <a:pt x="6123" y="381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18"/>
            <p:cNvSpPr/>
            <p:nvPr/>
          </p:nvSpPr>
          <p:spPr>
            <a:xfrm>
              <a:off x="3072261" y="3248532"/>
              <a:ext cx="1316928" cy="1194981"/>
            </a:xfrm>
            <a:custGeom>
              <a:avLst/>
              <a:gdLst/>
              <a:ahLst/>
              <a:cxnLst/>
              <a:rect l="l" t="t" r="r" b="b"/>
              <a:pathLst>
                <a:path w="40756" h="36982" fill="none" extrusionOk="0">
                  <a:moveTo>
                    <a:pt x="6100" y="3488"/>
                  </a:moveTo>
                  <a:cubicBezTo>
                    <a:pt x="11492" y="2976"/>
                    <a:pt x="16482" y="473"/>
                    <a:pt x="21402" y="64"/>
                  </a:cubicBezTo>
                  <a:cubicBezTo>
                    <a:pt x="22041" y="12"/>
                    <a:pt x="22674" y="1"/>
                    <a:pt x="23307" y="30"/>
                  </a:cubicBezTo>
                  <a:cubicBezTo>
                    <a:pt x="27560" y="243"/>
                    <a:pt x="30040" y="2993"/>
                    <a:pt x="33522" y="8691"/>
                  </a:cubicBezTo>
                  <a:cubicBezTo>
                    <a:pt x="36158" y="12990"/>
                    <a:pt x="40756" y="18647"/>
                    <a:pt x="38540" y="25518"/>
                  </a:cubicBezTo>
                  <a:cubicBezTo>
                    <a:pt x="38011" y="27141"/>
                    <a:pt x="36733" y="28499"/>
                    <a:pt x="34903" y="29788"/>
                  </a:cubicBezTo>
                  <a:cubicBezTo>
                    <a:pt x="31416" y="32251"/>
                    <a:pt x="27266" y="31606"/>
                    <a:pt x="24113" y="31629"/>
                  </a:cubicBezTo>
                  <a:cubicBezTo>
                    <a:pt x="20361" y="31664"/>
                    <a:pt x="18346" y="32775"/>
                    <a:pt x="14571" y="34651"/>
                  </a:cubicBezTo>
                  <a:cubicBezTo>
                    <a:pt x="13812" y="35025"/>
                    <a:pt x="13006" y="35290"/>
                    <a:pt x="12137" y="35474"/>
                  </a:cubicBezTo>
                  <a:cubicBezTo>
                    <a:pt x="5007" y="36981"/>
                    <a:pt x="1007" y="34812"/>
                    <a:pt x="921" y="28666"/>
                  </a:cubicBezTo>
                  <a:cubicBezTo>
                    <a:pt x="829" y="21956"/>
                    <a:pt x="0" y="19694"/>
                    <a:pt x="40" y="13479"/>
                  </a:cubicBezTo>
                  <a:cubicBezTo>
                    <a:pt x="69" y="7235"/>
                    <a:pt x="1318" y="3949"/>
                    <a:pt x="6100" y="34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18"/>
            <p:cNvSpPr/>
            <p:nvPr/>
          </p:nvSpPr>
          <p:spPr>
            <a:xfrm>
              <a:off x="3081180" y="3258582"/>
              <a:ext cx="1308947" cy="1176757"/>
            </a:xfrm>
            <a:custGeom>
              <a:avLst/>
              <a:gdLst/>
              <a:ahLst/>
              <a:cxnLst/>
              <a:rect l="l" t="t" r="r" b="b"/>
              <a:pathLst>
                <a:path w="40509" h="36418" fill="none" extrusionOk="0">
                  <a:moveTo>
                    <a:pt x="6100" y="3166"/>
                  </a:moveTo>
                  <a:cubicBezTo>
                    <a:pt x="11596" y="2918"/>
                    <a:pt x="16637" y="461"/>
                    <a:pt x="21495" y="64"/>
                  </a:cubicBezTo>
                  <a:cubicBezTo>
                    <a:pt x="22133" y="12"/>
                    <a:pt x="22766" y="1"/>
                    <a:pt x="23394" y="35"/>
                  </a:cubicBezTo>
                  <a:cubicBezTo>
                    <a:pt x="27549" y="260"/>
                    <a:pt x="30035" y="2953"/>
                    <a:pt x="33372" y="8926"/>
                  </a:cubicBezTo>
                  <a:cubicBezTo>
                    <a:pt x="35766" y="13214"/>
                    <a:pt x="40508" y="18888"/>
                    <a:pt x="38103" y="25742"/>
                  </a:cubicBezTo>
                  <a:cubicBezTo>
                    <a:pt x="37545" y="27330"/>
                    <a:pt x="36290" y="28700"/>
                    <a:pt x="34500" y="30012"/>
                  </a:cubicBezTo>
                  <a:cubicBezTo>
                    <a:pt x="31042" y="32533"/>
                    <a:pt x="26996" y="31831"/>
                    <a:pt x="23768" y="31647"/>
                  </a:cubicBezTo>
                  <a:cubicBezTo>
                    <a:pt x="20004" y="31439"/>
                    <a:pt x="17691" y="32101"/>
                    <a:pt x="13869" y="33943"/>
                  </a:cubicBezTo>
                  <a:cubicBezTo>
                    <a:pt x="13104" y="34317"/>
                    <a:pt x="12310" y="34576"/>
                    <a:pt x="11452" y="34771"/>
                  </a:cubicBezTo>
                  <a:cubicBezTo>
                    <a:pt x="4265" y="36417"/>
                    <a:pt x="380" y="34253"/>
                    <a:pt x="547" y="27986"/>
                  </a:cubicBezTo>
                  <a:cubicBezTo>
                    <a:pt x="731" y="21104"/>
                    <a:pt x="0" y="19113"/>
                    <a:pt x="35" y="12903"/>
                  </a:cubicBezTo>
                  <a:cubicBezTo>
                    <a:pt x="87" y="6625"/>
                    <a:pt x="1232" y="3379"/>
                    <a:pt x="6100" y="316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18"/>
            <p:cNvSpPr/>
            <p:nvPr/>
          </p:nvSpPr>
          <p:spPr>
            <a:xfrm>
              <a:off x="3082472" y="3268243"/>
              <a:ext cx="1308947" cy="1158920"/>
            </a:xfrm>
            <a:custGeom>
              <a:avLst/>
              <a:gdLst/>
              <a:ahLst/>
              <a:cxnLst/>
              <a:rect l="l" t="t" r="r" b="b"/>
              <a:pathLst>
                <a:path w="40509" h="35866" fill="none" extrusionOk="0">
                  <a:moveTo>
                    <a:pt x="6331" y="2850"/>
                  </a:moveTo>
                  <a:cubicBezTo>
                    <a:pt x="11936" y="2878"/>
                    <a:pt x="17029" y="456"/>
                    <a:pt x="21823" y="64"/>
                  </a:cubicBezTo>
                  <a:cubicBezTo>
                    <a:pt x="22462" y="13"/>
                    <a:pt x="23095" y="1"/>
                    <a:pt x="23722" y="36"/>
                  </a:cubicBezTo>
                  <a:cubicBezTo>
                    <a:pt x="27779" y="271"/>
                    <a:pt x="30282" y="2901"/>
                    <a:pt x="33465" y="9168"/>
                  </a:cubicBezTo>
                  <a:cubicBezTo>
                    <a:pt x="35640" y="13433"/>
                    <a:pt x="40509" y="19130"/>
                    <a:pt x="37925" y="25973"/>
                  </a:cubicBezTo>
                  <a:cubicBezTo>
                    <a:pt x="37338" y="27521"/>
                    <a:pt x="36112" y="28896"/>
                    <a:pt x="34345" y="30237"/>
                  </a:cubicBezTo>
                  <a:cubicBezTo>
                    <a:pt x="30915" y="32832"/>
                    <a:pt x="26973" y="32067"/>
                    <a:pt x="23664" y="31681"/>
                  </a:cubicBezTo>
                  <a:cubicBezTo>
                    <a:pt x="19895" y="31232"/>
                    <a:pt x="17282" y="31434"/>
                    <a:pt x="13409" y="33258"/>
                  </a:cubicBezTo>
                  <a:cubicBezTo>
                    <a:pt x="12644" y="33621"/>
                    <a:pt x="11844" y="33891"/>
                    <a:pt x="11015" y="34093"/>
                  </a:cubicBezTo>
                  <a:cubicBezTo>
                    <a:pt x="3781" y="35865"/>
                    <a:pt x="1" y="33724"/>
                    <a:pt x="426" y="27336"/>
                  </a:cubicBezTo>
                  <a:cubicBezTo>
                    <a:pt x="904" y="20281"/>
                    <a:pt x="254" y="18555"/>
                    <a:pt x="300" y="12351"/>
                  </a:cubicBezTo>
                  <a:cubicBezTo>
                    <a:pt x="340" y="6032"/>
                    <a:pt x="1376" y="2827"/>
                    <a:pt x="6331" y="285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18"/>
            <p:cNvSpPr/>
            <p:nvPr/>
          </p:nvSpPr>
          <p:spPr>
            <a:xfrm>
              <a:off x="3071874" y="3278680"/>
              <a:ext cx="1321226" cy="1141407"/>
            </a:xfrm>
            <a:custGeom>
              <a:avLst/>
              <a:gdLst/>
              <a:ahLst/>
              <a:cxnLst/>
              <a:rect l="l" t="t" r="r" b="b"/>
              <a:pathLst>
                <a:path w="40889" h="35324" fill="none" extrusionOk="0">
                  <a:moveTo>
                    <a:pt x="6935" y="2521"/>
                  </a:moveTo>
                  <a:cubicBezTo>
                    <a:pt x="12644" y="2820"/>
                    <a:pt x="17794" y="432"/>
                    <a:pt x="22513" y="58"/>
                  </a:cubicBezTo>
                  <a:cubicBezTo>
                    <a:pt x="23164" y="12"/>
                    <a:pt x="23791" y="0"/>
                    <a:pt x="24412" y="41"/>
                  </a:cubicBezTo>
                  <a:cubicBezTo>
                    <a:pt x="28378" y="288"/>
                    <a:pt x="30915" y="2843"/>
                    <a:pt x="33931" y="9404"/>
                  </a:cubicBezTo>
                  <a:cubicBezTo>
                    <a:pt x="35888" y="13656"/>
                    <a:pt x="40889" y="19377"/>
                    <a:pt x="38109" y="26202"/>
                  </a:cubicBezTo>
                  <a:cubicBezTo>
                    <a:pt x="37493" y="27721"/>
                    <a:pt x="36290" y="29108"/>
                    <a:pt x="34558" y="30466"/>
                  </a:cubicBezTo>
                  <a:cubicBezTo>
                    <a:pt x="31151" y="33137"/>
                    <a:pt x="27313" y="32314"/>
                    <a:pt x="23929" y="31709"/>
                  </a:cubicBezTo>
                  <a:cubicBezTo>
                    <a:pt x="20148" y="31030"/>
                    <a:pt x="17242" y="30771"/>
                    <a:pt x="13334" y="32561"/>
                  </a:cubicBezTo>
                  <a:cubicBezTo>
                    <a:pt x="12558" y="32918"/>
                    <a:pt x="11769" y="33194"/>
                    <a:pt x="10952" y="33401"/>
                  </a:cubicBezTo>
                  <a:cubicBezTo>
                    <a:pt x="3661" y="35323"/>
                    <a:pt x="1" y="33188"/>
                    <a:pt x="685" y="26668"/>
                  </a:cubicBezTo>
                  <a:cubicBezTo>
                    <a:pt x="1439" y="19440"/>
                    <a:pt x="881" y="17978"/>
                    <a:pt x="927" y="11786"/>
                  </a:cubicBezTo>
                  <a:cubicBezTo>
                    <a:pt x="962" y="5410"/>
                    <a:pt x="1894" y="2256"/>
                    <a:pt x="6935" y="252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18"/>
            <p:cNvSpPr/>
            <p:nvPr/>
          </p:nvSpPr>
          <p:spPr>
            <a:xfrm>
              <a:off x="3060726" y="3288536"/>
              <a:ext cx="1333666" cy="1123926"/>
            </a:xfrm>
            <a:custGeom>
              <a:avLst/>
              <a:gdLst/>
              <a:ahLst/>
              <a:cxnLst/>
              <a:rect l="l" t="t" r="r" b="b"/>
              <a:pathLst>
                <a:path w="41274" h="34783" fill="none" extrusionOk="0">
                  <a:moveTo>
                    <a:pt x="7551" y="2199"/>
                  </a:moveTo>
                  <a:cubicBezTo>
                    <a:pt x="13374" y="2774"/>
                    <a:pt x="18571" y="426"/>
                    <a:pt x="23227" y="58"/>
                  </a:cubicBezTo>
                  <a:cubicBezTo>
                    <a:pt x="23877" y="6"/>
                    <a:pt x="24510" y="0"/>
                    <a:pt x="25120" y="41"/>
                  </a:cubicBezTo>
                  <a:cubicBezTo>
                    <a:pt x="28982" y="300"/>
                    <a:pt x="31577" y="2791"/>
                    <a:pt x="34408" y="9640"/>
                  </a:cubicBezTo>
                  <a:cubicBezTo>
                    <a:pt x="36152" y="13875"/>
                    <a:pt x="41274" y="19624"/>
                    <a:pt x="38310" y="26426"/>
                  </a:cubicBezTo>
                  <a:cubicBezTo>
                    <a:pt x="37666" y="27911"/>
                    <a:pt x="36486" y="29304"/>
                    <a:pt x="34782" y="30696"/>
                  </a:cubicBezTo>
                  <a:cubicBezTo>
                    <a:pt x="31404" y="33436"/>
                    <a:pt x="27658" y="32567"/>
                    <a:pt x="24211" y="31738"/>
                  </a:cubicBezTo>
                  <a:cubicBezTo>
                    <a:pt x="20413" y="30823"/>
                    <a:pt x="17213" y="30098"/>
                    <a:pt x="13265" y="31865"/>
                  </a:cubicBezTo>
                  <a:cubicBezTo>
                    <a:pt x="12471" y="32222"/>
                    <a:pt x="11688" y="32492"/>
                    <a:pt x="10894" y="32716"/>
                  </a:cubicBezTo>
                  <a:cubicBezTo>
                    <a:pt x="3551" y="34782"/>
                    <a:pt x="0" y="32653"/>
                    <a:pt x="938" y="26006"/>
                  </a:cubicBezTo>
                  <a:cubicBezTo>
                    <a:pt x="1986" y="18611"/>
                    <a:pt x="1514" y="17409"/>
                    <a:pt x="1566" y="11222"/>
                  </a:cubicBezTo>
                  <a:cubicBezTo>
                    <a:pt x="1606" y="4806"/>
                    <a:pt x="2423" y="1692"/>
                    <a:pt x="7551" y="219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18"/>
            <p:cNvSpPr/>
            <p:nvPr/>
          </p:nvSpPr>
          <p:spPr>
            <a:xfrm>
              <a:off x="3049740" y="3298585"/>
              <a:ext cx="1346333" cy="1105863"/>
            </a:xfrm>
            <a:custGeom>
              <a:avLst/>
              <a:gdLst/>
              <a:ahLst/>
              <a:cxnLst/>
              <a:rect l="l" t="t" r="r" b="b"/>
              <a:pathLst>
                <a:path w="41666" h="34224" fill="none" extrusionOk="0">
                  <a:moveTo>
                    <a:pt x="8167" y="1876"/>
                  </a:moveTo>
                  <a:cubicBezTo>
                    <a:pt x="14094" y="2734"/>
                    <a:pt x="19343" y="409"/>
                    <a:pt x="23935" y="58"/>
                  </a:cubicBezTo>
                  <a:cubicBezTo>
                    <a:pt x="24580" y="6"/>
                    <a:pt x="25213" y="0"/>
                    <a:pt x="25828" y="40"/>
                  </a:cubicBezTo>
                  <a:cubicBezTo>
                    <a:pt x="29598" y="305"/>
                    <a:pt x="32262" y="2734"/>
                    <a:pt x="34875" y="9875"/>
                  </a:cubicBezTo>
                  <a:cubicBezTo>
                    <a:pt x="36423" y="14105"/>
                    <a:pt x="41666" y="19871"/>
                    <a:pt x="38500" y="26656"/>
                  </a:cubicBezTo>
                  <a:cubicBezTo>
                    <a:pt x="37827" y="28112"/>
                    <a:pt x="36665" y="29511"/>
                    <a:pt x="34990" y="30915"/>
                  </a:cubicBezTo>
                  <a:cubicBezTo>
                    <a:pt x="31646" y="33735"/>
                    <a:pt x="27986" y="32803"/>
                    <a:pt x="24482" y="31755"/>
                  </a:cubicBezTo>
                  <a:cubicBezTo>
                    <a:pt x="20661" y="30616"/>
                    <a:pt x="17179" y="29419"/>
                    <a:pt x="13179" y="31162"/>
                  </a:cubicBezTo>
                  <a:cubicBezTo>
                    <a:pt x="12379" y="31508"/>
                    <a:pt x="11602" y="31784"/>
                    <a:pt x="10837" y="32014"/>
                  </a:cubicBezTo>
                  <a:cubicBezTo>
                    <a:pt x="3442" y="34224"/>
                    <a:pt x="1" y="32100"/>
                    <a:pt x="1198" y="25327"/>
                  </a:cubicBezTo>
                  <a:cubicBezTo>
                    <a:pt x="2527" y="17765"/>
                    <a:pt x="2153" y="16821"/>
                    <a:pt x="2193" y="10646"/>
                  </a:cubicBezTo>
                  <a:cubicBezTo>
                    <a:pt x="2239" y="4201"/>
                    <a:pt x="2953" y="1134"/>
                    <a:pt x="8167" y="187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18"/>
            <p:cNvSpPr/>
            <p:nvPr/>
          </p:nvSpPr>
          <p:spPr>
            <a:xfrm>
              <a:off x="3039529" y="3308247"/>
              <a:ext cx="1358418" cy="1100499"/>
            </a:xfrm>
            <a:custGeom>
              <a:avLst/>
              <a:gdLst/>
              <a:ahLst/>
              <a:cxnLst/>
              <a:rect l="l" t="t" r="r" b="b"/>
              <a:pathLst>
                <a:path w="42040" h="34058" fill="none" extrusionOk="0">
                  <a:moveTo>
                    <a:pt x="8753" y="1560"/>
                  </a:moveTo>
                  <a:cubicBezTo>
                    <a:pt x="14790" y="2682"/>
                    <a:pt x="20102" y="403"/>
                    <a:pt x="24619" y="58"/>
                  </a:cubicBezTo>
                  <a:cubicBezTo>
                    <a:pt x="25264" y="6"/>
                    <a:pt x="25897" y="0"/>
                    <a:pt x="26507" y="52"/>
                  </a:cubicBezTo>
                  <a:cubicBezTo>
                    <a:pt x="30178" y="334"/>
                    <a:pt x="32947" y="2682"/>
                    <a:pt x="35329" y="10123"/>
                  </a:cubicBezTo>
                  <a:cubicBezTo>
                    <a:pt x="36681" y="14347"/>
                    <a:pt x="42039" y="20136"/>
                    <a:pt x="38678" y="26898"/>
                  </a:cubicBezTo>
                  <a:cubicBezTo>
                    <a:pt x="37976" y="28314"/>
                    <a:pt x="36837" y="29730"/>
                    <a:pt x="35197" y="31157"/>
                  </a:cubicBezTo>
                  <a:cubicBezTo>
                    <a:pt x="31888" y="34057"/>
                    <a:pt x="28314" y="33062"/>
                    <a:pt x="24746" y="31796"/>
                  </a:cubicBezTo>
                  <a:cubicBezTo>
                    <a:pt x="20896" y="30420"/>
                    <a:pt x="17132" y="28763"/>
                    <a:pt x="13092" y="30478"/>
                  </a:cubicBezTo>
                  <a:cubicBezTo>
                    <a:pt x="12287" y="30817"/>
                    <a:pt x="11510" y="31105"/>
                    <a:pt x="10762" y="31341"/>
                  </a:cubicBezTo>
                  <a:cubicBezTo>
                    <a:pt x="3321" y="33712"/>
                    <a:pt x="0" y="31588"/>
                    <a:pt x="1433" y="24683"/>
                  </a:cubicBezTo>
                  <a:cubicBezTo>
                    <a:pt x="3062" y="16954"/>
                    <a:pt x="2762" y="16275"/>
                    <a:pt x="2814" y="10100"/>
                  </a:cubicBezTo>
                  <a:cubicBezTo>
                    <a:pt x="2849" y="3603"/>
                    <a:pt x="3447" y="576"/>
                    <a:pt x="8753" y="1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18"/>
            <p:cNvSpPr/>
            <p:nvPr/>
          </p:nvSpPr>
          <p:spPr>
            <a:xfrm>
              <a:off x="3022048" y="3309345"/>
              <a:ext cx="1456034" cy="1221380"/>
            </a:xfrm>
            <a:custGeom>
              <a:avLst/>
              <a:gdLst/>
              <a:ahLst/>
              <a:cxnLst/>
              <a:rect l="l" t="t" r="r" b="b"/>
              <a:pathLst>
                <a:path w="45061" h="37799" fill="none" extrusionOk="0">
                  <a:moveTo>
                    <a:pt x="35991" y="10630"/>
                  </a:moveTo>
                  <a:cubicBezTo>
                    <a:pt x="37395" y="15723"/>
                    <a:pt x="45060" y="23118"/>
                    <a:pt x="35605" y="31652"/>
                  </a:cubicBezTo>
                  <a:cubicBezTo>
                    <a:pt x="28797" y="37798"/>
                    <a:pt x="21109" y="26784"/>
                    <a:pt x="13196" y="30052"/>
                  </a:cubicBezTo>
                  <a:cubicBezTo>
                    <a:pt x="4075" y="33810"/>
                    <a:pt x="0" y="31998"/>
                    <a:pt x="1865" y="24280"/>
                  </a:cubicBezTo>
                  <a:cubicBezTo>
                    <a:pt x="3770" y="16385"/>
                    <a:pt x="3568" y="15965"/>
                    <a:pt x="3620" y="9801"/>
                  </a:cubicBezTo>
                  <a:cubicBezTo>
                    <a:pt x="3678" y="3270"/>
                    <a:pt x="4167" y="289"/>
                    <a:pt x="9553" y="1514"/>
                  </a:cubicBezTo>
                  <a:cubicBezTo>
                    <a:pt x="15699" y="2907"/>
                    <a:pt x="21057" y="663"/>
                    <a:pt x="25511" y="335"/>
                  </a:cubicBezTo>
                  <a:cubicBezTo>
                    <a:pt x="29966" y="1"/>
                    <a:pt x="33505" y="1583"/>
                    <a:pt x="35991" y="1063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18"/>
            <p:cNvSpPr/>
            <p:nvPr/>
          </p:nvSpPr>
          <p:spPr>
            <a:xfrm>
              <a:off x="3035813" y="3186427"/>
              <a:ext cx="1225452" cy="1273629"/>
            </a:xfrm>
            <a:custGeom>
              <a:avLst/>
              <a:gdLst/>
              <a:ahLst/>
              <a:cxnLst/>
              <a:rect l="l" t="t" r="r" b="b"/>
              <a:pathLst>
                <a:path w="37925" h="39416" fill="none" extrusionOk="0">
                  <a:moveTo>
                    <a:pt x="29258" y="3592"/>
                  </a:moveTo>
                  <a:cubicBezTo>
                    <a:pt x="33453" y="5779"/>
                    <a:pt x="36981" y="9813"/>
                    <a:pt x="36670" y="15763"/>
                  </a:cubicBezTo>
                  <a:cubicBezTo>
                    <a:pt x="36399" y="20971"/>
                    <a:pt x="37924" y="23774"/>
                    <a:pt x="35323" y="28763"/>
                  </a:cubicBezTo>
                  <a:cubicBezTo>
                    <a:pt x="32923" y="33350"/>
                    <a:pt x="28895" y="36538"/>
                    <a:pt x="24314" y="37977"/>
                  </a:cubicBezTo>
                  <a:cubicBezTo>
                    <a:pt x="19739" y="39416"/>
                    <a:pt x="14612" y="39105"/>
                    <a:pt x="10019" y="36711"/>
                  </a:cubicBezTo>
                  <a:cubicBezTo>
                    <a:pt x="5870" y="34547"/>
                    <a:pt x="3361" y="30703"/>
                    <a:pt x="1888" y="26634"/>
                  </a:cubicBezTo>
                  <a:cubicBezTo>
                    <a:pt x="104" y="21702"/>
                    <a:pt x="0" y="16287"/>
                    <a:pt x="2624" y="11257"/>
                  </a:cubicBezTo>
                  <a:cubicBezTo>
                    <a:pt x="4765" y="7160"/>
                    <a:pt x="8086" y="5871"/>
                    <a:pt x="11654" y="3488"/>
                  </a:cubicBezTo>
                  <a:cubicBezTo>
                    <a:pt x="16885" y="1"/>
                    <a:pt x="24176" y="939"/>
                    <a:pt x="29258" y="359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18"/>
            <p:cNvSpPr/>
            <p:nvPr/>
          </p:nvSpPr>
          <p:spPr>
            <a:xfrm>
              <a:off x="3049740" y="3195927"/>
              <a:ext cx="1198147" cy="1243320"/>
            </a:xfrm>
            <a:custGeom>
              <a:avLst/>
              <a:gdLst/>
              <a:ahLst/>
              <a:cxnLst/>
              <a:rect l="l" t="t" r="r" b="b"/>
              <a:pathLst>
                <a:path w="37080" h="38478" fill="none" extrusionOk="0">
                  <a:moveTo>
                    <a:pt x="28982" y="3770"/>
                  </a:moveTo>
                  <a:cubicBezTo>
                    <a:pt x="33005" y="6083"/>
                    <a:pt x="36360" y="9950"/>
                    <a:pt x="36014" y="15700"/>
                  </a:cubicBezTo>
                  <a:cubicBezTo>
                    <a:pt x="35715" y="20718"/>
                    <a:pt x="37079" y="23440"/>
                    <a:pt x="34622" y="28360"/>
                  </a:cubicBezTo>
                  <a:cubicBezTo>
                    <a:pt x="32262" y="33091"/>
                    <a:pt x="28291" y="36158"/>
                    <a:pt x="23699" y="37320"/>
                  </a:cubicBezTo>
                  <a:cubicBezTo>
                    <a:pt x="19101" y="38477"/>
                    <a:pt x="14146" y="38477"/>
                    <a:pt x="9559" y="36083"/>
                  </a:cubicBezTo>
                  <a:cubicBezTo>
                    <a:pt x="5387" y="33908"/>
                    <a:pt x="3028" y="30058"/>
                    <a:pt x="1721" y="26041"/>
                  </a:cubicBezTo>
                  <a:cubicBezTo>
                    <a:pt x="1664" y="25857"/>
                    <a:pt x="1601" y="25678"/>
                    <a:pt x="1549" y="25488"/>
                  </a:cubicBezTo>
                  <a:cubicBezTo>
                    <a:pt x="185" y="20660"/>
                    <a:pt x="1" y="15584"/>
                    <a:pt x="2613" y="10865"/>
                  </a:cubicBezTo>
                  <a:cubicBezTo>
                    <a:pt x="4023" y="8310"/>
                    <a:pt x="5905" y="6877"/>
                    <a:pt x="8086" y="5548"/>
                  </a:cubicBezTo>
                  <a:cubicBezTo>
                    <a:pt x="9220" y="4852"/>
                    <a:pt x="10428" y="4173"/>
                    <a:pt x="11666" y="3367"/>
                  </a:cubicBezTo>
                  <a:cubicBezTo>
                    <a:pt x="16857" y="0"/>
                    <a:pt x="24016" y="915"/>
                    <a:pt x="28982" y="377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18"/>
            <p:cNvSpPr/>
            <p:nvPr/>
          </p:nvSpPr>
          <p:spPr>
            <a:xfrm>
              <a:off x="3060532" y="3205976"/>
              <a:ext cx="1174333" cy="1222834"/>
            </a:xfrm>
            <a:custGeom>
              <a:avLst/>
              <a:gdLst/>
              <a:ahLst/>
              <a:cxnLst/>
              <a:rect l="l" t="t" r="r" b="b"/>
              <a:pathLst>
                <a:path w="36343" h="37844" fill="none" extrusionOk="0">
                  <a:moveTo>
                    <a:pt x="28809" y="3936"/>
                  </a:moveTo>
                  <a:cubicBezTo>
                    <a:pt x="32659" y="6365"/>
                    <a:pt x="35830" y="10077"/>
                    <a:pt x="35456" y="15619"/>
                  </a:cubicBezTo>
                  <a:cubicBezTo>
                    <a:pt x="35134" y="20459"/>
                    <a:pt x="36342" y="23094"/>
                    <a:pt x="34040" y="27946"/>
                  </a:cubicBezTo>
                  <a:cubicBezTo>
                    <a:pt x="31721" y="32831"/>
                    <a:pt x="27796" y="35772"/>
                    <a:pt x="23192" y="36664"/>
                  </a:cubicBezTo>
                  <a:cubicBezTo>
                    <a:pt x="18571" y="37550"/>
                    <a:pt x="13789" y="37844"/>
                    <a:pt x="9214" y="35450"/>
                  </a:cubicBezTo>
                  <a:cubicBezTo>
                    <a:pt x="5024" y="33263"/>
                    <a:pt x="2803" y="29402"/>
                    <a:pt x="1658" y="25454"/>
                  </a:cubicBezTo>
                  <a:cubicBezTo>
                    <a:pt x="1612" y="25270"/>
                    <a:pt x="1554" y="25085"/>
                    <a:pt x="1508" y="24907"/>
                  </a:cubicBezTo>
                  <a:cubicBezTo>
                    <a:pt x="380" y="20021"/>
                    <a:pt x="0" y="15072"/>
                    <a:pt x="2694" y="10451"/>
                  </a:cubicBezTo>
                  <a:cubicBezTo>
                    <a:pt x="4121" y="8017"/>
                    <a:pt x="5997" y="6624"/>
                    <a:pt x="8213" y="5329"/>
                  </a:cubicBezTo>
                  <a:cubicBezTo>
                    <a:pt x="9352" y="4667"/>
                    <a:pt x="10549" y="4005"/>
                    <a:pt x="11786" y="3229"/>
                  </a:cubicBezTo>
                  <a:cubicBezTo>
                    <a:pt x="16931" y="0"/>
                    <a:pt x="23952" y="881"/>
                    <a:pt x="28809" y="393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18"/>
            <p:cNvSpPr/>
            <p:nvPr/>
          </p:nvSpPr>
          <p:spPr>
            <a:xfrm>
              <a:off x="3070193" y="3215444"/>
              <a:ext cx="1151100" cy="1203156"/>
            </a:xfrm>
            <a:custGeom>
              <a:avLst/>
              <a:gdLst/>
              <a:ahLst/>
              <a:cxnLst/>
              <a:rect l="l" t="t" r="r" b="b"/>
              <a:pathLst>
                <a:path w="35624" h="37235" fill="none" extrusionOk="0">
                  <a:moveTo>
                    <a:pt x="28660" y="4127"/>
                  </a:moveTo>
                  <a:cubicBezTo>
                    <a:pt x="32337" y="6670"/>
                    <a:pt x="35318" y="10233"/>
                    <a:pt x="34921" y="15562"/>
                  </a:cubicBezTo>
                  <a:cubicBezTo>
                    <a:pt x="34576" y="20217"/>
                    <a:pt x="35623" y="22778"/>
                    <a:pt x="33465" y="27560"/>
                  </a:cubicBezTo>
                  <a:cubicBezTo>
                    <a:pt x="31192" y="32596"/>
                    <a:pt x="27313" y="35410"/>
                    <a:pt x="22692" y="36026"/>
                  </a:cubicBezTo>
                  <a:cubicBezTo>
                    <a:pt x="18048" y="36630"/>
                    <a:pt x="13444" y="37234"/>
                    <a:pt x="8869" y="34840"/>
                  </a:cubicBezTo>
                  <a:cubicBezTo>
                    <a:pt x="4662" y="32642"/>
                    <a:pt x="2590" y="28769"/>
                    <a:pt x="1606" y="24879"/>
                  </a:cubicBezTo>
                  <a:cubicBezTo>
                    <a:pt x="1560" y="24700"/>
                    <a:pt x="1514" y="24516"/>
                    <a:pt x="1474" y="24338"/>
                  </a:cubicBezTo>
                  <a:cubicBezTo>
                    <a:pt x="582" y="19389"/>
                    <a:pt x="1" y="14572"/>
                    <a:pt x="2786" y="10066"/>
                  </a:cubicBezTo>
                  <a:cubicBezTo>
                    <a:pt x="4225" y="7741"/>
                    <a:pt x="6095" y="6400"/>
                    <a:pt x="8345" y="5145"/>
                  </a:cubicBezTo>
                  <a:cubicBezTo>
                    <a:pt x="9473" y="4512"/>
                    <a:pt x="10676" y="3868"/>
                    <a:pt x="11913" y="3114"/>
                  </a:cubicBezTo>
                  <a:cubicBezTo>
                    <a:pt x="17035" y="1"/>
                    <a:pt x="23929" y="847"/>
                    <a:pt x="28660" y="412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18"/>
            <p:cNvSpPr/>
            <p:nvPr/>
          </p:nvSpPr>
          <p:spPr>
            <a:xfrm>
              <a:off x="3080598" y="3225299"/>
              <a:ext cx="1128223" cy="1182153"/>
            </a:xfrm>
            <a:custGeom>
              <a:avLst/>
              <a:gdLst/>
              <a:ahLst/>
              <a:cxnLst/>
              <a:rect l="l" t="t" r="r" b="b"/>
              <a:pathLst>
                <a:path w="34916" h="36585" fill="none" extrusionOk="0">
                  <a:moveTo>
                    <a:pt x="28499" y="4294"/>
                  </a:moveTo>
                  <a:cubicBezTo>
                    <a:pt x="31998" y="6941"/>
                    <a:pt x="34806" y="10359"/>
                    <a:pt x="34375" y="15481"/>
                  </a:cubicBezTo>
                  <a:cubicBezTo>
                    <a:pt x="34000" y="19953"/>
                    <a:pt x="34916" y="22439"/>
                    <a:pt x="32884" y="27140"/>
                  </a:cubicBezTo>
                  <a:cubicBezTo>
                    <a:pt x="30657" y="32337"/>
                    <a:pt x="26830" y="35024"/>
                    <a:pt x="22186" y="35358"/>
                  </a:cubicBezTo>
                  <a:cubicBezTo>
                    <a:pt x="17524" y="35692"/>
                    <a:pt x="13093" y="36584"/>
                    <a:pt x="8524" y="34196"/>
                  </a:cubicBezTo>
                  <a:cubicBezTo>
                    <a:pt x="4306" y="31980"/>
                    <a:pt x="2372" y="28107"/>
                    <a:pt x="1549" y="24269"/>
                  </a:cubicBezTo>
                  <a:cubicBezTo>
                    <a:pt x="1515" y="24090"/>
                    <a:pt x="1468" y="23918"/>
                    <a:pt x="1440" y="23739"/>
                  </a:cubicBezTo>
                  <a:cubicBezTo>
                    <a:pt x="789" y="18715"/>
                    <a:pt x="1" y="14042"/>
                    <a:pt x="2878" y="9646"/>
                  </a:cubicBezTo>
                  <a:cubicBezTo>
                    <a:pt x="4323" y="7436"/>
                    <a:pt x="6187" y="6141"/>
                    <a:pt x="8484" y="4921"/>
                  </a:cubicBezTo>
                  <a:cubicBezTo>
                    <a:pt x="9612" y="4322"/>
                    <a:pt x="10809" y="3689"/>
                    <a:pt x="12046" y="2964"/>
                  </a:cubicBezTo>
                  <a:cubicBezTo>
                    <a:pt x="17122" y="1"/>
                    <a:pt x="23872" y="801"/>
                    <a:pt x="28499" y="429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18"/>
            <p:cNvSpPr/>
            <p:nvPr/>
          </p:nvSpPr>
          <p:spPr>
            <a:xfrm>
              <a:off x="3090841" y="3234799"/>
              <a:ext cx="1107931" cy="1162410"/>
            </a:xfrm>
            <a:custGeom>
              <a:avLst/>
              <a:gdLst/>
              <a:ahLst/>
              <a:cxnLst/>
              <a:rect l="l" t="t" r="r" b="b"/>
              <a:pathLst>
                <a:path w="34288" h="35974" fill="none" extrusionOk="0">
                  <a:moveTo>
                    <a:pt x="28332" y="4477"/>
                  </a:moveTo>
                  <a:cubicBezTo>
                    <a:pt x="31669" y="7222"/>
                    <a:pt x="34288" y="10503"/>
                    <a:pt x="33827" y="15417"/>
                  </a:cubicBezTo>
                  <a:cubicBezTo>
                    <a:pt x="33430" y="19705"/>
                    <a:pt x="34196" y="22122"/>
                    <a:pt x="32308" y="26749"/>
                  </a:cubicBezTo>
                  <a:cubicBezTo>
                    <a:pt x="30121" y="32089"/>
                    <a:pt x="26346" y="34650"/>
                    <a:pt x="21685" y="34719"/>
                  </a:cubicBezTo>
                  <a:cubicBezTo>
                    <a:pt x="17000" y="34782"/>
                    <a:pt x="12742" y="35974"/>
                    <a:pt x="8184" y="33580"/>
                  </a:cubicBezTo>
                  <a:cubicBezTo>
                    <a:pt x="3943" y="31358"/>
                    <a:pt x="2153" y="27456"/>
                    <a:pt x="1491" y="23687"/>
                  </a:cubicBezTo>
                  <a:cubicBezTo>
                    <a:pt x="1462" y="23514"/>
                    <a:pt x="1428" y="23336"/>
                    <a:pt x="1410" y="23163"/>
                  </a:cubicBezTo>
                  <a:cubicBezTo>
                    <a:pt x="1002" y="18065"/>
                    <a:pt x="1" y="13541"/>
                    <a:pt x="2976" y="9254"/>
                  </a:cubicBezTo>
                  <a:cubicBezTo>
                    <a:pt x="4426" y="7153"/>
                    <a:pt x="6285" y="5905"/>
                    <a:pt x="8621" y="4719"/>
                  </a:cubicBezTo>
                  <a:cubicBezTo>
                    <a:pt x="9743" y="4149"/>
                    <a:pt x="10935" y="3539"/>
                    <a:pt x="12172" y="2843"/>
                  </a:cubicBezTo>
                  <a:cubicBezTo>
                    <a:pt x="17207" y="0"/>
                    <a:pt x="23820" y="754"/>
                    <a:pt x="28332" y="447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18"/>
            <p:cNvSpPr/>
            <p:nvPr/>
          </p:nvSpPr>
          <p:spPr>
            <a:xfrm>
              <a:off x="3100891" y="3244267"/>
              <a:ext cx="1091581" cy="1142344"/>
            </a:xfrm>
            <a:custGeom>
              <a:avLst/>
              <a:gdLst/>
              <a:ahLst/>
              <a:cxnLst/>
              <a:rect l="l" t="t" r="r" b="b"/>
              <a:pathLst>
                <a:path w="33782" h="35353" fill="none" extrusionOk="0">
                  <a:moveTo>
                    <a:pt x="28176" y="4662"/>
                  </a:moveTo>
                  <a:cubicBezTo>
                    <a:pt x="31341" y="7511"/>
                    <a:pt x="33781" y="10647"/>
                    <a:pt x="33286" y="15360"/>
                  </a:cubicBezTo>
                  <a:cubicBezTo>
                    <a:pt x="32860" y="19463"/>
                    <a:pt x="33493" y="21811"/>
                    <a:pt x="31732" y="26352"/>
                  </a:cubicBezTo>
                  <a:cubicBezTo>
                    <a:pt x="29597" y="31854"/>
                    <a:pt x="25862" y="34288"/>
                    <a:pt x="21184" y="34069"/>
                  </a:cubicBezTo>
                  <a:cubicBezTo>
                    <a:pt x="16482" y="33856"/>
                    <a:pt x="12402" y="35352"/>
                    <a:pt x="7844" y="32964"/>
                  </a:cubicBezTo>
                  <a:cubicBezTo>
                    <a:pt x="3586" y="30726"/>
                    <a:pt x="1945" y="26818"/>
                    <a:pt x="1445" y="23118"/>
                  </a:cubicBezTo>
                  <a:cubicBezTo>
                    <a:pt x="1427" y="22939"/>
                    <a:pt x="1399" y="22772"/>
                    <a:pt x="1387" y="22594"/>
                  </a:cubicBezTo>
                  <a:cubicBezTo>
                    <a:pt x="1232" y="17415"/>
                    <a:pt x="0" y="13035"/>
                    <a:pt x="3073" y="8857"/>
                  </a:cubicBezTo>
                  <a:cubicBezTo>
                    <a:pt x="4535" y="6872"/>
                    <a:pt x="6382" y="5669"/>
                    <a:pt x="8765" y="4524"/>
                  </a:cubicBezTo>
                  <a:cubicBezTo>
                    <a:pt x="9876" y="3989"/>
                    <a:pt x="11073" y="3396"/>
                    <a:pt x="12310" y="2723"/>
                  </a:cubicBezTo>
                  <a:cubicBezTo>
                    <a:pt x="17299" y="1"/>
                    <a:pt x="23785" y="708"/>
                    <a:pt x="28176" y="466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18"/>
            <p:cNvSpPr/>
            <p:nvPr/>
          </p:nvSpPr>
          <p:spPr>
            <a:xfrm>
              <a:off x="3110940" y="3254122"/>
              <a:ext cx="1075198" cy="1122245"/>
            </a:xfrm>
            <a:custGeom>
              <a:avLst/>
              <a:gdLst/>
              <a:ahLst/>
              <a:cxnLst/>
              <a:rect l="l" t="t" r="r" b="b"/>
              <a:pathLst>
                <a:path w="33275" h="34731" fill="none" extrusionOk="0">
                  <a:moveTo>
                    <a:pt x="28026" y="4835"/>
                  </a:moveTo>
                  <a:cubicBezTo>
                    <a:pt x="31024" y="7770"/>
                    <a:pt x="33274" y="10785"/>
                    <a:pt x="32751" y="15285"/>
                  </a:cubicBezTo>
                  <a:cubicBezTo>
                    <a:pt x="32308" y="19204"/>
                    <a:pt x="32803" y="21489"/>
                    <a:pt x="31162" y="25949"/>
                  </a:cubicBezTo>
                  <a:cubicBezTo>
                    <a:pt x="29073" y="31618"/>
                    <a:pt x="25379" y="33902"/>
                    <a:pt x="20694" y="33419"/>
                  </a:cubicBezTo>
                  <a:cubicBezTo>
                    <a:pt x="15970" y="32930"/>
                    <a:pt x="12062" y="34731"/>
                    <a:pt x="7510" y="32337"/>
                  </a:cubicBezTo>
                  <a:cubicBezTo>
                    <a:pt x="3234" y="30093"/>
                    <a:pt x="1732" y="26168"/>
                    <a:pt x="1404" y="22525"/>
                  </a:cubicBezTo>
                  <a:cubicBezTo>
                    <a:pt x="1387" y="22352"/>
                    <a:pt x="1364" y="22185"/>
                    <a:pt x="1364" y="22013"/>
                  </a:cubicBezTo>
                  <a:cubicBezTo>
                    <a:pt x="1468" y="16741"/>
                    <a:pt x="0" y="12523"/>
                    <a:pt x="3177" y="8454"/>
                  </a:cubicBezTo>
                  <a:cubicBezTo>
                    <a:pt x="4638" y="6584"/>
                    <a:pt x="6486" y="5422"/>
                    <a:pt x="8914" y="4317"/>
                  </a:cubicBezTo>
                  <a:cubicBezTo>
                    <a:pt x="10025" y="3805"/>
                    <a:pt x="11216" y="3229"/>
                    <a:pt x="12453" y="2585"/>
                  </a:cubicBezTo>
                  <a:cubicBezTo>
                    <a:pt x="17403" y="1"/>
                    <a:pt x="23744" y="639"/>
                    <a:pt x="28026" y="483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18"/>
            <p:cNvSpPr/>
            <p:nvPr/>
          </p:nvSpPr>
          <p:spPr>
            <a:xfrm>
              <a:off x="3120407" y="3263622"/>
              <a:ext cx="1059204" cy="1101986"/>
            </a:xfrm>
            <a:custGeom>
              <a:avLst/>
              <a:gdLst/>
              <a:ahLst/>
              <a:cxnLst/>
              <a:rect l="l" t="t" r="r" b="b"/>
              <a:pathLst>
                <a:path w="32780" h="34104" fill="none" extrusionOk="0">
                  <a:moveTo>
                    <a:pt x="27883" y="5013"/>
                  </a:moveTo>
                  <a:cubicBezTo>
                    <a:pt x="30720" y="8034"/>
                    <a:pt x="32780" y="10917"/>
                    <a:pt x="32228" y="15222"/>
                  </a:cubicBezTo>
                  <a:cubicBezTo>
                    <a:pt x="31756" y="18957"/>
                    <a:pt x="32130" y="21178"/>
                    <a:pt x="30610" y="25552"/>
                  </a:cubicBezTo>
                  <a:cubicBezTo>
                    <a:pt x="28579" y="31387"/>
                    <a:pt x="24919" y="33539"/>
                    <a:pt x="20217" y="32774"/>
                  </a:cubicBezTo>
                  <a:cubicBezTo>
                    <a:pt x="15469" y="32003"/>
                    <a:pt x="11735" y="34103"/>
                    <a:pt x="7188" y="31715"/>
                  </a:cubicBezTo>
                  <a:cubicBezTo>
                    <a:pt x="2901" y="29459"/>
                    <a:pt x="1543" y="25523"/>
                    <a:pt x="1370" y="21943"/>
                  </a:cubicBezTo>
                  <a:cubicBezTo>
                    <a:pt x="1359" y="21776"/>
                    <a:pt x="1347" y="21604"/>
                    <a:pt x="1353" y="21437"/>
                  </a:cubicBezTo>
                  <a:cubicBezTo>
                    <a:pt x="1721" y="16079"/>
                    <a:pt x="1" y="12022"/>
                    <a:pt x="3287" y="8057"/>
                  </a:cubicBezTo>
                  <a:cubicBezTo>
                    <a:pt x="4748" y="6296"/>
                    <a:pt x="6596" y="5185"/>
                    <a:pt x="9064" y="4121"/>
                  </a:cubicBezTo>
                  <a:cubicBezTo>
                    <a:pt x="10175" y="3637"/>
                    <a:pt x="11361" y="3085"/>
                    <a:pt x="12598" y="2469"/>
                  </a:cubicBezTo>
                  <a:cubicBezTo>
                    <a:pt x="17512" y="0"/>
                    <a:pt x="23728" y="581"/>
                    <a:pt x="27883" y="501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18"/>
            <p:cNvSpPr/>
            <p:nvPr/>
          </p:nvSpPr>
          <p:spPr>
            <a:xfrm>
              <a:off x="3129713" y="3273090"/>
              <a:ext cx="1043791" cy="1082081"/>
            </a:xfrm>
            <a:custGeom>
              <a:avLst/>
              <a:gdLst/>
              <a:ahLst/>
              <a:cxnLst/>
              <a:rect l="l" t="t" r="r" b="b"/>
              <a:pathLst>
                <a:path w="32303" h="33488" fill="none" extrusionOk="0">
                  <a:moveTo>
                    <a:pt x="27756" y="5203"/>
                  </a:moveTo>
                  <a:cubicBezTo>
                    <a:pt x="30432" y="8311"/>
                    <a:pt x="32302" y="11073"/>
                    <a:pt x="31709" y="15165"/>
                  </a:cubicBezTo>
                  <a:cubicBezTo>
                    <a:pt x="31214" y="18721"/>
                    <a:pt x="31456" y="20879"/>
                    <a:pt x="30058" y="25161"/>
                  </a:cubicBezTo>
                  <a:cubicBezTo>
                    <a:pt x="28084" y="31157"/>
                    <a:pt x="24458" y="33166"/>
                    <a:pt x="19739" y="32130"/>
                  </a:cubicBezTo>
                  <a:cubicBezTo>
                    <a:pt x="14963" y="31088"/>
                    <a:pt x="11412" y="33488"/>
                    <a:pt x="6872" y="31100"/>
                  </a:cubicBezTo>
                  <a:cubicBezTo>
                    <a:pt x="2561" y="28832"/>
                    <a:pt x="1353" y="24884"/>
                    <a:pt x="1335" y="21363"/>
                  </a:cubicBezTo>
                  <a:cubicBezTo>
                    <a:pt x="1335" y="21196"/>
                    <a:pt x="1330" y="21029"/>
                    <a:pt x="1347" y="20862"/>
                  </a:cubicBezTo>
                  <a:cubicBezTo>
                    <a:pt x="1991" y="15412"/>
                    <a:pt x="0" y="11510"/>
                    <a:pt x="3407" y="7666"/>
                  </a:cubicBezTo>
                  <a:cubicBezTo>
                    <a:pt x="4869" y="6014"/>
                    <a:pt x="6716" y="4950"/>
                    <a:pt x="9231" y="3925"/>
                  </a:cubicBezTo>
                  <a:cubicBezTo>
                    <a:pt x="10330" y="3471"/>
                    <a:pt x="11516" y="2930"/>
                    <a:pt x="12753" y="2343"/>
                  </a:cubicBezTo>
                  <a:cubicBezTo>
                    <a:pt x="17627" y="1"/>
                    <a:pt x="23716" y="513"/>
                    <a:pt x="27756" y="520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18"/>
            <p:cNvSpPr/>
            <p:nvPr/>
          </p:nvSpPr>
          <p:spPr>
            <a:xfrm>
              <a:off x="3139569" y="3282752"/>
              <a:ext cx="1027053" cy="1062015"/>
            </a:xfrm>
            <a:custGeom>
              <a:avLst/>
              <a:gdLst/>
              <a:ahLst/>
              <a:cxnLst/>
              <a:rect l="l" t="t" r="r" b="b"/>
              <a:pathLst>
                <a:path w="31785" h="32867" fill="none" extrusionOk="0">
                  <a:moveTo>
                    <a:pt x="27600" y="5382"/>
                  </a:moveTo>
                  <a:cubicBezTo>
                    <a:pt x="30115" y="8564"/>
                    <a:pt x="31784" y="11206"/>
                    <a:pt x="31174" y="15096"/>
                  </a:cubicBezTo>
                  <a:cubicBezTo>
                    <a:pt x="30645" y="18462"/>
                    <a:pt x="30777" y="20563"/>
                    <a:pt x="29482" y="24758"/>
                  </a:cubicBezTo>
                  <a:cubicBezTo>
                    <a:pt x="27577" y="30922"/>
                    <a:pt x="23981" y="32786"/>
                    <a:pt x="19250" y="31485"/>
                  </a:cubicBezTo>
                  <a:cubicBezTo>
                    <a:pt x="14451" y="30162"/>
                    <a:pt x="11078" y="32867"/>
                    <a:pt x="6538" y="30478"/>
                  </a:cubicBezTo>
                  <a:cubicBezTo>
                    <a:pt x="2216" y="28199"/>
                    <a:pt x="1151" y="24240"/>
                    <a:pt x="1301" y="20782"/>
                  </a:cubicBezTo>
                  <a:cubicBezTo>
                    <a:pt x="1307" y="20615"/>
                    <a:pt x="1307" y="20448"/>
                    <a:pt x="1335" y="20292"/>
                  </a:cubicBezTo>
                  <a:cubicBezTo>
                    <a:pt x="2273" y="14745"/>
                    <a:pt x="0" y="11004"/>
                    <a:pt x="3522" y="7263"/>
                  </a:cubicBezTo>
                  <a:cubicBezTo>
                    <a:pt x="4978" y="5727"/>
                    <a:pt x="6831" y="4703"/>
                    <a:pt x="9386" y="3718"/>
                  </a:cubicBezTo>
                  <a:cubicBezTo>
                    <a:pt x="10480" y="3293"/>
                    <a:pt x="11665" y="2775"/>
                    <a:pt x="12903" y="2205"/>
                  </a:cubicBezTo>
                  <a:cubicBezTo>
                    <a:pt x="17725" y="1"/>
                    <a:pt x="23693" y="438"/>
                    <a:pt x="27600" y="538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18"/>
            <p:cNvSpPr/>
            <p:nvPr/>
          </p:nvSpPr>
          <p:spPr>
            <a:xfrm>
              <a:off x="3148293" y="3292252"/>
              <a:ext cx="1012189" cy="1046925"/>
            </a:xfrm>
            <a:custGeom>
              <a:avLst/>
              <a:gdLst/>
              <a:ahLst/>
              <a:cxnLst/>
              <a:rect l="l" t="t" r="r" b="b"/>
              <a:pathLst>
                <a:path w="31325" h="32400" fill="none" extrusionOk="0">
                  <a:moveTo>
                    <a:pt x="27486" y="5560"/>
                  </a:moveTo>
                  <a:cubicBezTo>
                    <a:pt x="29857" y="8817"/>
                    <a:pt x="31324" y="11349"/>
                    <a:pt x="30674" y="15026"/>
                  </a:cubicBezTo>
                  <a:cubicBezTo>
                    <a:pt x="30121" y="18209"/>
                    <a:pt x="30145" y="20246"/>
                    <a:pt x="28948" y="24349"/>
                  </a:cubicBezTo>
                  <a:cubicBezTo>
                    <a:pt x="27112" y="30679"/>
                    <a:pt x="23532" y="32400"/>
                    <a:pt x="18784" y="30823"/>
                  </a:cubicBezTo>
                  <a:cubicBezTo>
                    <a:pt x="13962" y="29218"/>
                    <a:pt x="10762" y="32233"/>
                    <a:pt x="6233" y="29845"/>
                  </a:cubicBezTo>
                  <a:cubicBezTo>
                    <a:pt x="1894" y="27560"/>
                    <a:pt x="973" y="23578"/>
                    <a:pt x="1284" y="20183"/>
                  </a:cubicBezTo>
                  <a:cubicBezTo>
                    <a:pt x="1296" y="20027"/>
                    <a:pt x="1301" y="19860"/>
                    <a:pt x="1342" y="19705"/>
                  </a:cubicBezTo>
                  <a:cubicBezTo>
                    <a:pt x="2567" y="14071"/>
                    <a:pt x="1" y="10480"/>
                    <a:pt x="3649" y="6854"/>
                  </a:cubicBezTo>
                  <a:cubicBezTo>
                    <a:pt x="5094" y="5421"/>
                    <a:pt x="6958" y="4455"/>
                    <a:pt x="9554" y="3511"/>
                  </a:cubicBezTo>
                  <a:cubicBezTo>
                    <a:pt x="10641" y="3114"/>
                    <a:pt x="11827" y="2619"/>
                    <a:pt x="13064" y="2078"/>
                  </a:cubicBezTo>
                  <a:cubicBezTo>
                    <a:pt x="17858" y="0"/>
                    <a:pt x="23711" y="369"/>
                    <a:pt x="27486" y="55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18"/>
            <p:cNvSpPr/>
            <p:nvPr/>
          </p:nvSpPr>
          <p:spPr>
            <a:xfrm>
              <a:off x="3157793" y="3301719"/>
              <a:ext cx="996356" cy="1035066"/>
            </a:xfrm>
            <a:custGeom>
              <a:avLst/>
              <a:gdLst/>
              <a:ahLst/>
              <a:cxnLst/>
              <a:rect l="l" t="t" r="r" b="b"/>
              <a:pathLst>
                <a:path w="30835" h="32033" fill="none" extrusionOk="0">
                  <a:moveTo>
                    <a:pt x="27353" y="5744"/>
                  </a:moveTo>
                  <a:cubicBezTo>
                    <a:pt x="29569" y="9070"/>
                    <a:pt x="30835" y="11499"/>
                    <a:pt x="30156" y="14963"/>
                  </a:cubicBezTo>
                  <a:cubicBezTo>
                    <a:pt x="29574" y="17956"/>
                    <a:pt x="29488" y="19941"/>
                    <a:pt x="28400" y="23958"/>
                  </a:cubicBezTo>
                  <a:cubicBezTo>
                    <a:pt x="26639" y="30461"/>
                    <a:pt x="23077" y="32032"/>
                    <a:pt x="18318" y="30179"/>
                  </a:cubicBezTo>
                  <a:cubicBezTo>
                    <a:pt x="13472" y="28303"/>
                    <a:pt x="10445" y="31618"/>
                    <a:pt x="5922" y="29230"/>
                  </a:cubicBezTo>
                  <a:cubicBezTo>
                    <a:pt x="1566" y="26928"/>
                    <a:pt x="794" y="22940"/>
                    <a:pt x="1261" y="19602"/>
                  </a:cubicBezTo>
                  <a:cubicBezTo>
                    <a:pt x="1284" y="19446"/>
                    <a:pt x="1295" y="19285"/>
                    <a:pt x="1341" y="19130"/>
                  </a:cubicBezTo>
                  <a:cubicBezTo>
                    <a:pt x="2878" y="13410"/>
                    <a:pt x="0" y="9962"/>
                    <a:pt x="3781" y="6464"/>
                  </a:cubicBezTo>
                  <a:cubicBezTo>
                    <a:pt x="5208" y="5128"/>
                    <a:pt x="7090" y="4208"/>
                    <a:pt x="9720" y="3310"/>
                  </a:cubicBezTo>
                  <a:cubicBezTo>
                    <a:pt x="10796" y="2942"/>
                    <a:pt x="11988" y="2464"/>
                    <a:pt x="13225" y="1952"/>
                  </a:cubicBezTo>
                  <a:cubicBezTo>
                    <a:pt x="17967" y="1"/>
                    <a:pt x="23722" y="283"/>
                    <a:pt x="27353" y="574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18"/>
            <p:cNvSpPr/>
            <p:nvPr/>
          </p:nvSpPr>
          <p:spPr>
            <a:xfrm>
              <a:off x="3166711" y="3311026"/>
              <a:ext cx="980943" cy="1023531"/>
            </a:xfrm>
            <a:custGeom>
              <a:avLst/>
              <a:gdLst/>
              <a:ahLst/>
              <a:cxnLst/>
              <a:rect l="l" t="t" r="r" b="b"/>
              <a:pathLst>
                <a:path w="30358" h="31676" fill="none" extrusionOk="0">
                  <a:moveTo>
                    <a:pt x="27227" y="5934"/>
                  </a:moveTo>
                  <a:cubicBezTo>
                    <a:pt x="29298" y="9341"/>
                    <a:pt x="30357" y="11648"/>
                    <a:pt x="29649" y="14911"/>
                  </a:cubicBezTo>
                  <a:cubicBezTo>
                    <a:pt x="29045" y="17725"/>
                    <a:pt x="28844" y="19653"/>
                    <a:pt x="27860" y="23572"/>
                  </a:cubicBezTo>
                  <a:cubicBezTo>
                    <a:pt x="26185" y="30248"/>
                    <a:pt x="22628" y="31675"/>
                    <a:pt x="17852" y="29552"/>
                  </a:cubicBezTo>
                  <a:cubicBezTo>
                    <a:pt x="12989" y="27394"/>
                    <a:pt x="10140" y="31013"/>
                    <a:pt x="5617" y="28625"/>
                  </a:cubicBezTo>
                  <a:cubicBezTo>
                    <a:pt x="1244" y="26306"/>
                    <a:pt x="616" y="22306"/>
                    <a:pt x="1244" y="19038"/>
                  </a:cubicBezTo>
                  <a:cubicBezTo>
                    <a:pt x="1272" y="18876"/>
                    <a:pt x="1301" y="18715"/>
                    <a:pt x="1347" y="18566"/>
                  </a:cubicBezTo>
                  <a:cubicBezTo>
                    <a:pt x="3200" y="12759"/>
                    <a:pt x="0" y="9450"/>
                    <a:pt x="3908" y="6078"/>
                  </a:cubicBezTo>
                  <a:cubicBezTo>
                    <a:pt x="5324" y="4852"/>
                    <a:pt x="7206" y="3977"/>
                    <a:pt x="9893" y="3131"/>
                  </a:cubicBezTo>
                  <a:cubicBezTo>
                    <a:pt x="10963" y="2792"/>
                    <a:pt x="12149" y="2331"/>
                    <a:pt x="13386" y="1848"/>
                  </a:cubicBezTo>
                  <a:cubicBezTo>
                    <a:pt x="18094" y="1"/>
                    <a:pt x="23745" y="208"/>
                    <a:pt x="27227" y="5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18"/>
            <p:cNvSpPr/>
            <p:nvPr/>
          </p:nvSpPr>
          <p:spPr>
            <a:xfrm>
              <a:off x="3175080" y="3320526"/>
              <a:ext cx="966241" cy="1011220"/>
            </a:xfrm>
            <a:custGeom>
              <a:avLst/>
              <a:gdLst/>
              <a:ahLst/>
              <a:cxnLst/>
              <a:rect l="l" t="t" r="r" b="b"/>
              <a:pathLst>
                <a:path w="29903" h="31295" fill="none" extrusionOk="0">
                  <a:moveTo>
                    <a:pt x="27129" y="6117"/>
                  </a:moveTo>
                  <a:cubicBezTo>
                    <a:pt x="29057" y="9593"/>
                    <a:pt x="29903" y="11792"/>
                    <a:pt x="29160" y="14848"/>
                  </a:cubicBezTo>
                  <a:cubicBezTo>
                    <a:pt x="28527" y="17477"/>
                    <a:pt x="28228" y="19348"/>
                    <a:pt x="27336" y="23175"/>
                  </a:cubicBezTo>
                  <a:cubicBezTo>
                    <a:pt x="25748" y="30023"/>
                    <a:pt x="22197" y="31295"/>
                    <a:pt x="17403" y="28901"/>
                  </a:cubicBezTo>
                  <a:cubicBezTo>
                    <a:pt x="12517" y="26461"/>
                    <a:pt x="9841" y="30386"/>
                    <a:pt x="5329" y="27997"/>
                  </a:cubicBezTo>
                  <a:cubicBezTo>
                    <a:pt x="933" y="25678"/>
                    <a:pt x="467" y="21661"/>
                    <a:pt x="1243" y="18456"/>
                  </a:cubicBezTo>
                  <a:cubicBezTo>
                    <a:pt x="1278" y="18295"/>
                    <a:pt x="1318" y="18145"/>
                    <a:pt x="1364" y="17995"/>
                  </a:cubicBezTo>
                  <a:cubicBezTo>
                    <a:pt x="3545" y="12114"/>
                    <a:pt x="0" y="8932"/>
                    <a:pt x="4052" y="5680"/>
                  </a:cubicBezTo>
                  <a:cubicBezTo>
                    <a:pt x="5450" y="4546"/>
                    <a:pt x="7349" y="3729"/>
                    <a:pt x="10077" y="2924"/>
                  </a:cubicBezTo>
                  <a:cubicBezTo>
                    <a:pt x="11142" y="2607"/>
                    <a:pt x="12327" y="2170"/>
                    <a:pt x="13565" y="1715"/>
                  </a:cubicBezTo>
                  <a:cubicBezTo>
                    <a:pt x="18237" y="0"/>
                    <a:pt x="23797" y="127"/>
                    <a:pt x="27129" y="6117"/>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18"/>
            <p:cNvSpPr/>
            <p:nvPr/>
          </p:nvSpPr>
          <p:spPr>
            <a:xfrm>
              <a:off x="3184387" y="3329799"/>
              <a:ext cx="950440" cy="999361"/>
            </a:xfrm>
            <a:custGeom>
              <a:avLst/>
              <a:gdLst/>
              <a:ahLst/>
              <a:cxnLst/>
              <a:rect l="l" t="t" r="r" b="b"/>
              <a:pathLst>
                <a:path w="29414" h="30928" fill="none" extrusionOk="0">
                  <a:moveTo>
                    <a:pt x="26990" y="6302"/>
                  </a:moveTo>
                  <a:cubicBezTo>
                    <a:pt x="28780" y="9853"/>
                    <a:pt x="29413" y="11936"/>
                    <a:pt x="28642" y="14791"/>
                  </a:cubicBezTo>
                  <a:cubicBezTo>
                    <a:pt x="27992" y="17237"/>
                    <a:pt x="27577" y="19049"/>
                    <a:pt x="26789" y="22784"/>
                  </a:cubicBezTo>
                  <a:cubicBezTo>
                    <a:pt x="25293" y="29805"/>
                    <a:pt x="21748" y="30927"/>
                    <a:pt x="16931" y="28269"/>
                  </a:cubicBezTo>
                  <a:cubicBezTo>
                    <a:pt x="12028" y="25546"/>
                    <a:pt x="9524" y="29776"/>
                    <a:pt x="5018" y="27388"/>
                  </a:cubicBezTo>
                  <a:cubicBezTo>
                    <a:pt x="610" y="25052"/>
                    <a:pt x="288" y="21023"/>
                    <a:pt x="1232" y="17881"/>
                  </a:cubicBezTo>
                  <a:cubicBezTo>
                    <a:pt x="1272" y="17726"/>
                    <a:pt x="1318" y="17576"/>
                    <a:pt x="1381" y="17426"/>
                  </a:cubicBezTo>
                  <a:cubicBezTo>
                    <a:pt x="3896" y="11476"/>
                    <a:pt x="0" y="8397"/>
                    <a:pt x="4195" y="5290"/>
                  </a:cubicBezTo>
                  <a:cubicBezTo>
                    <a:pt x="5582" y="4259"/>
                    <a:pt x="7487" y="3483"/>
                    <a:pt x="10267" y="2729"/>
                  </a:cubicBezTo>
                  <a:cubicBezTo>
                    <a:pt x="11331" y="2441"/>
                    <a:pt x="12511" y="2027"/>
                    <a:pt x="13748" y="1595"/>
                  </a:cubicBezTo>
                  <a:cubicBezTo>
                    <a:pt x="18341" y="1"/>
                    <a:pt x="23825" y="41"/>
                    <a:pt x="26990" y="63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18"/>
            <p:cNvSpPr/>
            <p:nvPr/>
          </p:nvSpPr>
          <p:spPr>
            <a:xfrm>
              <a:off x="3192562" y="3337813"/>
              <a:ext cx="935932" cy="988730"/>
            </a:xfrm>
            <a:custGeom>
              <a:avLst/>
              <a:gdLst/>
              <a:ahLst/>
              <a:cxnLst/>
              <a:rect l="l" t="t" r="r" b="b"/>
              <a:pathLst>
                <a:path w="28965" h="30599" fill="none" extrusionOk="0">
                  <a:moveTo>
                    <a:pt x="26893" y="6538"/>
                  </a:moveTo>
                  <a:cubicBezTo>
                    <a:pt x="28550" y="10152"/>
                    <a:pt x="28964" y="12137"/>
                    <a:pt x="28170" y="14784"/>
                  </a:cubicBezTo>
                  <a:cubicBezTo>
                    <a:pt x="27485" y="17040"/>
                    <a:pt x="26979" y="18801"/>
                    <a:pt x="26277" y="22444"/>
                  </a:cubicBezTo>
                  <a:cubicBezTo>
                    <a:pt x="24890" y="29643"/>
                    <a:pt x="21328" y="30599"/>
                    <a:pt x="16494" y="27675"/>
                  </a:cubicBezTo>
                  <a:cubicBezTo>
                    <a:pt x="11573" y="24671"/>
                    <a:pt x="9243" y="29212"/>
                    <a:pt x="4737" y="26824"/>
                  </a:cubicBezTo>
                  <a:cubicBezTo>
                    <a:pt x="317" y="24481"/>
                    <a:pt x="144" y="20436"/>
                    <a:pt x="1238" y="17351"/>
                  </a:cubicBezTo>
                  <a:cubicBezTo>
                    <a:pt x="1284" y="17201"/>
                    <a:pt x="1336" y="17046"/>
                    <a:pt x="1410" y="16914"/>
                  </a:cubicBezTo>
                  <a:cubicBezTo>
                    <a:pt x="4265" y="10900"/>
                    <a:pt x="0" y="7913"/>
                    <a:pt x="4345" y="4955"/>
                  </a:cubicBezTo>
                  <a:cubicBezTo>
                    <a:pt x="5715" y="4023"/>
                    <a:pt x="7637" y="3304"/>
                    <a:pt x="10457" y="2596"/>
                  </a:cubicBezTo>
                  <a:cubicBezTo>
                    <a:pt x="11516" y="2331"/>
                    <a:pt x="12696" y="1934"/>
                    <a:pt x="13933" y="1537"/>
                  </a:cubicBezTo>
                  <a:cubicBezTo>
                    <a:pt x="18491" y="41"/>
                    <a:pt x="23894" y="0"/>
                    <a:pt x="26893" y="653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18"/>
            <p:cNvSpPr/>
            <p:nvPr/>
          </p:nvSpPr>
          <p:spPr>
            <a:xfrm>
              <a:off x="3200381" y="3344502"/>
              <a:ext cx="921973" cy="979069"/>
            </a:xfrm>
            <a:custGeom>
              <a:avLst/>
              <a:gdLst/>
              <a:ahLst/>
              <a:cxnLst/>
              <a:rect l="l" t="t" r="r" b="b"/>
              <a:pathLst>
                <a:path w="28533" h="30300" fill="none" extrusionOk="0">
                  <a:moveTo>
                    <a:pt x="26812" y="6808"/>
                  </a:moveTo>
                  <a:cubicBezTo>
                    <a:pt x="28337" y="10492"/>
                    <a:pt x="28533" y="12362"/>
                    <a:pt x="27698" y="14796"/>
                  </a:cubicBezTo>
                  <a:cubicBezTo>
                    <a:pt x="26990" y="16868"/>
                    <a:pt x="26386" y="18577"/>
                    <a:pt x="25770" y="22122"/>
                  </a:cubicBezTo>
                  <a:cubicBezTo>
                    <a:pt x="24487" y="29494"/>
                    <a:pt x="20913" y="30300"/>
                    <a:pt x="16062" y="27100"/>
                  </a:cubicBezTo>
                  <a:cubicBezTo>
                    <a:pt x="11124" y="23820"/>
                    <a:pt x="8966" y="28659"/>
                    <a:pt x="4466" y="26277"/>
                  </a:cubicBezTo>
                  <a:cubicBezTo>
                    <a:pt x="23" y="23918"/>
                    <a:pt x="0" y="19872"/>
                    <a:pt x="1255" y="16839"/>
                  </a:cubicBezTo>
                  <a:cubicBezTo>
                    <a:pt x="1312" y="16689"/>
                    <a:pt x="1376" y="16546"/>
                    <a:pt x="1445" y="16407"/>
                  </a:cubicBezTo>
                  <a:cubicBezTo>
                    <a:pt x="4656" y="10342"/>
                    <a:pt x="6" y="7424"/>
                    <a:pt x="4512" y="4633"/>
                  </a:cubicBezTo>
                  <a:cubicBezTo>
                    <a:pt x="5864" y="3793"/>
                    <a:pt x="7804" y="3120"/>
                    <a:pt x="10670" y="2469"/>
                  </a:cubicBezTo>
                  <a:cubicBezTo>
                    <a:pt x="11717" y="2228"/>
                    <a:pt x="12897" y="1854"/>
                    <a:pt x="14134" y="1479"/>
                  </a:cubicBezTo>
                  <a:cubicBezTo>
                    <a:pt x="18651" y="121"/>
                    <a:pt x="23992" y="0"/>
                    <a:pt x="26812" y="680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18"/>
            <p:cNvSpPr/>
            <p:nvPr/>
          </p:nvSpPr>
          <p:spPr>
            <a:xfrm>
              <a:off x="3199638" y="3350997"/>
              <a:ext cx="917126" cy="970344"/>
            </a:xfrm>
            <a:custGeom>
              <a:avLst/>
              <a:gdLst/>
              <a:ahLst/>
              <a:cxnLst/>
              <a:rect l="l" t="t" r="r" b="b"/>
              <a:pathLst>
                <a:path w="28383" h="30030" fill="none" extrusionOk="0">
                  <a:moveTo>
                    <a:pt x="26984" y="7079"/>
                  </a:moveTo>
                  <a:cubicBezTo>
                    <a:pt x="28383" y="10837"/>
                    <a:pt x="28354" y="12598"/>
                    <a:pt x="27491" y="14825"/>
                  </a:cubicBezTo>
                  <a:cubicBezTo>
                    <a:pt x="26754" y="16719"/>
                    <a:pt x="26058" y="18365"/>
                    <a:pt x="25523" y="21817"/>
                  </a:cubicBezTo>
                  <a:cubicBezTo>
                    <a:pt x="24366" y="29368"/>
                    <a:pt x="20763" y="30030"/>
                    <a:pt x="15901" y="26554"/>
                  </a:cubicBezTo>
                  <a:cubicBezTo>
                    <a:pt x="10934" y="22991"/>
                    <a:pt x="8949" y="28142"/>
                    <a:pt x="4460" y="25754"/>
                  </a:cubicBezTo>
                  <a:cubicBezTo>
                    <a:pt x="0" y="23388"/>
                    <a:pt x="132" y="19326"/>
                    <a:pt x="1537" y="16362"/>
                  </a:cubicBezTo>
                  <a:cubicBezTo>
                    <a:pt x="1606" y="16218"/>
                    <a:pt x="1669" y="16074"/>
                    <a:pt x="1750" y="15936"/>
                  </a:cubicBezTo>
                  <a:cubicBezTo>
                    <a:pt x="5312" y="9830"/>
                    <a:pt x="276" y="6953"/>
                    <a:pt x="4938" y="4334"/>
                  </a:cubicBezTo>
                  <a:cubicBezTo>
                    <a:pt x="6273" y="3586"/>
                    <a:pt x="8224" y="2965"/>
                    <a:pt x="11136" y="2366"/>
                  </a:cubicBezTo>
                  <a:cubicBezTo>
                    <a:pt x="12183" y="2153"/>
                    <a:pt x="13363" y="1802"/>
                    <a:pt x="14600" y="1457"/>
                  </a:cubicBezTo>
                  <a:cubicBezTo>
                    <a:pt x="19077" y="208"/>
                    <a:pt x="24354" y="1"/>
                    <a:pt x="26984" y="707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18"/>
            <p:cNvSpPr/>
            <p:nvPr/>
          </p:nvSpPr>
          <p:spPr>
            <a:xfrm>
              <a:off x="3198507" y="3357718"/>
              <a:ext cx="919388" cy="960845"/>
            </a:xfrm>
            <a:custGeom>
              <a:avLst/>
              <a:gdLst/>
              <a:ahLst/>
              <a:cxnLst/>
              <a:rect l="l" t="t" r="r" b="b"/>
              <a:pathLst>
                <a:path w="28453" h="29736" fill="none" extrusionOk="0">
                  <a:moveTo>
                    <a:pt x="27181" y="7349"/>
                  </a:moveTo>
                  <a:cubicBezTo>
                    <a:pt x="28452" y="11176"/>
                    <a:pt x="28193" y="12828"/>
                    <a:pt x="27301" y="14848"/>
                  </a:cubicBezTo>
                  <a:cubicBezTo>
                    <a:pt x="26548" y="16557"/>
                    <a:pt x="25753" y="18145"/>
                    <a:pt x="25310" y="21506"/>
                  </a:cubicBezTo>
                  <a:cubicBezTo>
                    <a:pt x="24286" y="29229"/>
                    <a:pt x="20637" y="29735"/>
                    <a:pt x="15757" y="25983"/>
                  </a:cubicBezTo>
                  <a:cubicBezTo>
                    <a:pt x="10768" y="22150"/>
                    <a:pt x="8955" y="27594"/>
                    <a:pt x="4478" y="25218"/>
                  </a:cubicBezTo>
                  <a:cubicBezTo>
                    <a:pt x="1" y="22835"/>
                    <a:pt x="277" y="18761"/>
                    <a:pt x="1842" y="15855"/>
                  </a:cubicBezTo>
                  <a:cubicBezTo>
                    <a:pt x="1923" y="15711"/>
                    <a:pt x="1992" y="15578"/>
                    <a:pt x="2078" y="15440"/>
                  </a:cubicBezTo>
                  <a:cubicBezTo>
                    <a:pt x="6003" y="9294"/>
                    <a:pt x="570" y="6445"/>
                    <a:pt x="5387" y="4017"/>
                  </a:cubicBezTo>
                  <a:cubicBezTo>
                    <a:pt x="6705" y="3355"/>
                    <a:pt x="8679" y="2791"/>
                    <a:pt x="11631" y="2244"/>
                  </a:cubicBezTo>
                  <a:cubicBezTo>
                    <a:pt x="12667" y="2060"/>
                    <a:pt x="13841" y="1721"/>
                    <a:pt x="15084" y="1410"/>
                  </a:cubicBezTo>
                  <a:cubicBezTo>
                    <a:pt x="19509" y="288"/>
                    <a:pt x="24735" y="0"/>
                    <a:pt x="27181" y="734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18"/>
            <p:cNvSpPr/>
            <p:nvPr/>
          </p:nvSpPr>
          <p:spPr>
            <a:xfrm>
              <a:off x="3196665" y="3364568"/>
              <a:ext cx="922166" cy="951571"/>
            </a:xfrm>
            <a:custGeom>
              <a:avLst/>
              <a:gdLst/>
              <a:ahLst/>
              <a:cxnLst/>
              <a:rect l="l" t="t" r="r" b="b"/>
              <a:pathLst>
                <a:path w="28539" h="29449" fill="none" extrusionOk="0">
                  <a:moveTo>
                    <a:pt x="27387" y="7615"/>
                  </a:moveTo>
                  <a:cubicBezTo>
                    <a:pt x="28538" y="11522"/>
                    <a:pt x="28055" y="13053"/>
                    <a:pt x="27122" y="14877"/>
                  </a:cubicBezTo>
                  <a:cubicBezTo>
                    <a:pt x="26346" y="16402"/>
                    <a:pt x="25459" y="17927"/>
                    <a:pt x="25091" y="21196"/>
                  </a:cubicBezTo>
                  <a:cubicBezTo>
                    <a:pt x="24211" y="29097"/>
                    <a:pt x="20516" y="29448"/>
                    <a:pt x="15619" y="25426"/>
                  </a:cubicBezTo>
                  <a:cubicBezTo>
                    <a:pt x="10612" y="21311"/>
                    <a:pt x="8978" y="27066"/>
                    <a:pt x="4495" y="24678"/>
                  </a:cubicBezTo>
                  <a:cubicBezTo>
                    <a:pt x="0" y="22289"/>
                    <a:pt x="437" y="18203"/>
                    <a:pt x="2152" y="15355"/>
                  </a:cubicBezTo>
                  <a:cubicBezTo>
                    <a:pt x="2239" y="15222"/>
                    <a:pt x="2325" y="15079"/>
                    <a:pt x="2417" y="14946"/>
                  </a:cubicBezTo>
                  <a:cubicBezTo>
                    <a:pt x="6699" y="8777"/>
                    <a:pt x="869" y="5928"/>
                    <a:pt x="5858" y="3701"/>
                  </a:cubicBezTo>
                  <a:cubicBezTo>
                    <a:pt x="7159" y="3120"/>
                    <a:pt x="9139" y="2619"/>
                    <a:pt x="12143" y="2130"/>
                  </a:cubicBezTo>
                  <a:cubicBezTo>
                    <a:pt x="13173" y="1963"/>
                    <a:pt x="14347" y="1647"/>
                    <a:pt x="15590" y="1365"/>
                  </a:cubicBezTo>
                  <a:cubicBezTo>
                    <a:pt x="19969" y="364"/>
                    <a:pt x="25149" y="1"/>
                    <a:pt x="27387" y="761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18"/>
            <p:cNvSpPr/>
            <p:nvPr/>
          </p:nvSpPr>
          <p:spPr>
            <a:xfrm>
              <a:off x="3110358" y="3298747"/>
              <a:ext cx="1037296" cy="1014774"/>
            </a:xfrm>
            <a:custGeom>
              <a:avLst/>
              <a:gdLst/>
              <a:ahLst/>
              <a:cxnLst/>
              <a:rect l="l" t="t" r="r" b="b"/>
              <a:pathLst>
                <a:path w="32102" h="31405" fill="none" extrusionOk="0">
                  <a:moveTo>
                    <a:pt x="15268" y="4265"/>
                  </a:moveTo>
                  <a:cubicBezTo>
                    <a:pt x="19855" y="3621"/>
                    <a:pt x="27595" y="1"/>
                    <a:pt x="30214" y="10129"/>
                  </a:cubicBezTo>
                  <a:cubicBezTo>
                    <a:pt x="32101" y="17415"/>
                    <a:pt x="28136" y="16126"/>
                    <a:pt x="27503" y="23129"/>
                  </a:cubicBezTo>
                  <a:cubicBezTo>
                    <a:pt x="26778" y="31198"/>
                    <a:pt x="23020" y="31405"/>
                    <a:pt x="18111" y="27112"/>
                  </a:cubicBezTo>
                  <a:cubicBezTo>
                    <a:pt x="13081" y="22727"/>
                    <a:pt x="11620" y="28775"/>
                    <a:pt x="7148" y="26392"/>
                  </a:cubicBezTo>
                  <a:cubicBezTo>
                    <a:pt x="2412" y="23866"/>
                    <a:pt x="3293" y="19487"/>
                    <a:pt x="5376" y="16701"/>
                  </a:cubicBezTo>
                  <a:cubicBezTo>
                    <a:pt x="11182" y="8961"/>
                    <a:pt x="1" y="6417"/>
                    <a:pt x="15268" y="426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18"/>
            <p:cNvSpPr/>
            <p:nvPr/>
          </p:nvSpPr>
          <p:spPr>
            <a:xfrm>
              <a:off x="3003242" y="3051423"/>
              <a:ext cx="1451607" cy="1544764"/>
            </a:xfrm>
            <a:custGeom>
              <a:avLst/>
              <a:gdLst/>
              <a:ahLst/>
              <a:cxnLst/>
              <a:rect l="l" t="t" r="r" b="b"/>
              <a:pathLst>
                <a:path w="44924" h="47807" fill="none" extrusionOk="0">
                  <a:moveTo>
                    <a:pt x="3137" y="37925"/>
                  </a:moveTo>
                  <a:cubicBezTo>
                    <a:pt x="1" y="33586"/>
                    <a:pt x="8374" y="25270"/>
                    <a:pt x="8812" y="20350"/>
                  </a:cubicBezTo>
                  <a:cubicBezTo>
                    <a:pt x="9341" y="14503"/>
                    <a:pt x="3201" y="10480"/>
                    <a:pt x="8311" y="6792"/>
                  </a:cubicBezTo>
                  <a:cubicBezTo>
                    <a:pt x="17714" y="1"/>
                    <a:pt x="32309" y="4685"/>
                    <a:pt x="37931" y="12253"/>
                  </a:cubicBezTo>
                  <a:cubicBezTo>
                    <a:pt x="44923" y="21651"/>
                    <a:pt x="42098" y="34818"/>
                    <a:pt x="32694" y="41608"/>
                  </a:cubicBezTo>
                  <a:cubicBezTo>
                    <a:pt x="28505" y="44635"/>
                    <a:pt x="24200" y="43950"/>
                    <a:pt x="19648" y="45493"/>
                  </a:cubicBezTo>
                  <a:cubicBezTo>
                    <a:pt x="12823" y="47806"/>
                    <a:pt x="6936" y="43185"/>
                    <a:pt x="3137" y="3792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18"/>
            <p:cNvSpPr/>
            <p:nvPr/>
          </p:nvSpPr>
          <p:spPr>
            <a:xfrm>
              <a:off x="3005665" y="3061117"/>
              <a:ext cx="1439877" cy="1516264"/>
            </a:xfrm>
            <a:custGeom>
              <a:avLst/>
              <a:gdLst/>
              <a:ahLst/>
              <a:cxnLst/>
              <a:rect l="l" t="t" r="r" b="b"/>
              <a:pathLst>
                <a:path w="44561" h="46925" fill="none" extrusionOk="0">
                  <a:moveTo>
                    <a:pt x="3166" y="37510"/>
                  </a:moveTo>
                  <a:cubicBezTo>
                    <a:pt x="1" y="33223"/>
                    <a:pt x="7758" y="25344"/>
                    <a:pt x="8288" y="20107"/>
                  </a:cubicBezTo>
                  <a:cubicBezTo>
                    <a:pt x="8875" y="14145"/>
                    <a:pt x="3200" y="10497"/>
                    <a:pt x="8351" y="6745"/>
                  </a:cubicBezTo>
                  <a:cubicBezTo>
                    <a:pt x="17639" y="0"/>
                    <a:pt x="32141" y="4345"/>
                    <a:pt x="37683" y="11798"/>
                  </a:cubicBezTo>
                  <a:cubicBezTo>
                    <a:pt x="44560" y="21046"/>
                    <a:pt x="41614" y="33459"/>
                    <a:pt x="32849" y="40324"/>
                  </a:cubicBezTo>
                  <a:cubicBezTo>
                    <a:pt x="28890" y="43420"/>
                    <a:pt x="24879" y="43207"/>
                    <a:pt x="20356" y="44658"/>
                  </a:cubicBezTo>
                  <a:cubicBezTo>
                    <a:pt x="13294" y="46925"/>
                    <a:pt x="7240" y="43029"/>
                    <a:pt x="3166" y="375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18"/>
            <p:cNvSpPr/>
            <p:nvPr/>
          </p:nvSpPr>
          <p:spPr>
            <a:xfrm>
              <a:off x="3007733" y="3070391"/>
              <a:ext cx="1428148" cy="1488411"/>
            </a:xfrm>
            <a:custGeom>
              <a:avLst/>
              <a:gdLst/>
              <a:ahLst/>
              <a:cxnLst/>
              <a:rect l="l" t="t" r="r" b="b"/>
              <a:pathLst>
                <a:path w="44198" h="46063" fill="none" extrusionOk="0">
                  <a:moveTo>
                    <a:pt x="3200" y="37102"/>
                  </a:moveTo>
                  <a:cubicBezTo>
                    <a:pt x="0" y="32861"/>
                    <a:pt x="7159" y="25420"/>
                    <a:pt x="7763" y="19867"/>
                  </a:cubicBezTo>
                  <a:cubicBezTo>
                    <a:pt x="8425" y="13784"/>
                    <a:pt x="3200" y="10521"/>
                    <a:pt x="8396" y="6699"/>
                  </a:cubicBezTo>
                  <a:cubicBezTo>
                    <a:pt x="17558" y="1"/>
                    <a:pt x="31974" y="4018"/>
                    <a:pt x="37441" y="11361"/>
                  </a:cubicBezTo>
                  <a:cubicBezTo>
                    <a:pt x="44197" y="20448"/>
                    <a:pt x="41130" y="32130"/>
                    <a:pt x="33004" y="39047"/>
                  </a:cubicBezTo>
                  <a:cubicBezTo>
                    <a:pt x="29269" y="42218"/>
                    <a:pt x="25557" y="42466"/>
                    <a:pt x="21057" y="43841"/>
                  </a:cubicBezTo>
                  <a:cubicBezTo>
                    <a:pt x="13777" y="46062"/>
                    <a:pt x="7562" y="42886"/>
                    <a:pt x="3200" y="37102"/>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18"/>
            <p:cNvSpPr/>
            <p:nvPr/>
          </p:nvSpPr>
          <p:spPr>
            <a:xfrm>
              <a:off x="3010318" y="3079503"/>
              <a:ext cx="1416063" cy="1460525"/>
            </a:xfrm>
            <a:custGeom>
              <a:avLst/>
              <a:gdLst/>
              <a:ahLst/>
              <a:cxnLst/>
              <a:rect l="l" t="t" r="r" b="b"/>
              <a:pathLst>
                <a:path w="43824" h="45200" fill="none" extrusionOk="0">
                  <a:moveTo>
                    <a:pt x="3223" y="36705"/>
                  </a:moveTo>
                  <a:cubicBezTo>
                    <a:pt x="1" y="32510"/>
                    <a:pt x="6532" y="25512"/>
                    <a:pt x="7223" y="19642"/>
                  </a:cubicBezTo>
                  <a:cubicBezTo>
                    <a:pt x="7948" y="13444"/>
                    <a:pt x="3172" y="10538"/>
                    <a:pt x="8420" y="6671"/>
                  </a:cubicBezTo>
                  <a:cubicBezTo>
                    <a:pt x="17455" y="1"/>
                    <a:pt x="31796" y="3701"/>
                    <a:pt x="37183" y="10929"/>
                  </a:cubicBezTo>
                  <a:cubicBezTo>
                    <a:pt x="43824" y="19849"/>
                    <a:pt x="40630" y="30818"/>
                    <a:pt x="33137" y="37781"/>
                  </a:cubicBezTo>
                  <a:cubicBezTo>
                    <a:pt x="29638" y="41038"/>
                    <a:pt x="26220" y="41729"/>
                    <a:pt x="21742" y="43035"/>
                  </a:cubicBezTo>
                  <a:cubicBezTo>
                    <a:pt x="14244" y="45199"/>
                    <a:pt x="7868" y="42736"/>
                    <a:pt x="3223" y="3670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18"/>
            <p:cNvSpPr/>
            <p:nvPr/>
          </p:nvSpPr>
          <p:spPr>
            <a:xfrm>
              <a:off x="3012548" y="3088616"/>
              <a:ext cx="1403978" cy="1432252"/>
            </a:xfrm>
            <a:custGeom>
              <a:avLst/>
              <a:gdLst/>
              <a:ahLst/>
              <a:cxnLst/>
              <a:rect l="l" t="t" r="r" b="b"/>
              <a:pathLst>
                <a:path w="43450" h="44325" fill="none" extrusionOk="0">
                  <a:moveTo>
                    <a:pt x="3252" y="36296"/>
                  </a:moveTo>
                  <a:cubicBezTo>
                    <a:pt x="1" y="32147"/>
                    <a:pt x="5917" y="25587"/>
                    <a:pt x="6694" y="19400"/>
                  </a:cubicBezTo>
                  <a:cubicBezTo>
                    <a:pt x="7482" y="13093"/>
                    <a:pt x="3166" y="10567"/>
                    <a:pt x="8460" y="6625"/>
                  </a:cubicBezTo>
                  <a:cubicBezTo>
                    <a:pt x="17380" y="1"/>
                    <a:pt x="31623" y="3362"/>
                    <a:pt x="36924" y="10486"/>
                  </a:cubicBezTo>
                  <a:cubicBezTo>
                    <a:pt x="43450" y="19251"/>
                    <a:pt x="40135" y="29523"/>
                    <a:pt x="33275" y="36509"/>
                  </a:cubicBezTo>
                  <a:cubicBezTo>
                    <a:pt x="30001" y="39853"/>
                    <a:pt x="26876" y="40987"/>
                    <a:pt x="22427" y="42212"/>
                  </a:cubicBezTo>
                  <a:cubicBezTo>
                    <a:pt x="14722" y="44324"/>
                    <a:pt x="8190" y="42598"/>
                    <a:pt x="3252" y="362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18"/>
            <p:cNvSpPr/>
            <p:nvPr/>
          </p:nvSpPr>
          <p:spPr>
            <a:xfrm>
              <a:off x="3014971" y="3097922"/>
              <a:ext cx="1391505" cy="1404172"/>
            </a:xfrm>
            <a:custGeom>
              <a:avLst/>
              <a:gdLst/>
              <a:ahLst/>
              <a:cxnLst/>
              <a:rect l="l" t="t" r="r" b="b"/>
              <a:pathLst>
                <a:path w="43064" h="43456" fill="none" extrusionOk="0">
                  <a:moveTo>
                    <a:pt x="3269" y="35888"/>
                  </a:moveTo>
                  <a:cubicBezTo>
                    <a:pt x="1" y="31779"/>
                    <a:pt x="5283" y="25667"/>
                    <a:pt x="6147" y="19164"/>
                  </a:cubicBezTo>
                  <a:cubicBezTo>
                    <a:pt x="7004" y="12742"/>
                    <a:pt x="3143" y="10589"/>
                    <a:pt x="8489" y="6590"/>
                  </a:cubicBezTo>
                  <a:cubicBezTo>
                    <a:pt x="17282" y="1"/>
                    <a:pt x="31439" y="3033"/>
                    <a:pt x="36665" y="10048"/>
                  </a:cubicBezTo>
                  <a:cubicBezTo>
                    <a:pt x="43064" y="18652"/>
                    <a:pt x="39628" y="28251"/>
                    <a:pt x="33419" y="35226"/>
                  </a:cubicBezTo>
                  <a:cubicBezTo>
                    <a:pt x="30357" y="38673"/>
                    <a:pt x="27543" y="40238"/>
                    <a:pt x="23123" y="41383"/>
                  </a:cubicBezTo>
                  <a:cubicBezTo>
                    <a:pt x="15182" y="43455"/>
                    <a:pt x="8500" y="42448"/>
                    <a:pt x="3269" y="3588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18"/>
            <p:cNvSpPr/>
            <p:nvPr/>
          </p:nvSpPr>
          <p:spPr>
            <a:xfrm>
              <a:off x="3017395" y="3107228"/>
              <a:ext cx="1379615" cy="1375511"/>
            </a:xfrm>
            <a:custGeom>
              <a:avLst/>
              <a:gdLst/>
              <a:ahLst/>
              <a:cxnLst/>
              <a:rect l="l" t="t" r="r" b="b"/>
              <a:pathLst>
                <a:path w="42696" h="42569" fill="none" extrusionOk="0">
                  <a:moveTo>
                    <a:pt x="3298" y="35485"/>
                  </a:moveTo>
                  <a:cubicBezTo>
                    <a:pt x="0" y="31422"/>
                    <a:pt x="4662" y="25747"/>
                    <a:pt x="5611" y="18928"/>
                  </a:cubicBezTo>
                  <a:cubicBezTo>
                    <a:pt x="6526" y="12385"/>
                    <a:pt x="3131" y="10612"/>
                    <a:pt x="8517" y="6544"/>
                  </a:cubicBezTo>
                  <a:cubicBezTo>
                    <a:pt x="17202" y="0"/>
                    <a:pt x="31266" y="2705"/>
                    <a:pt x="36411" y="9611"/>
                  </a:cubicBezTo>
                  <a:cubicBezTo>
                    <a:pt x="42695" y="18047"/>
                    <a:pt x="39145" y="26996"/>
                    <a:pt x="33562" y="33954"/>
                  </a:cubicBezTo>
                  <a:cubicBezTo>
                    <a:pt x="30714" y="37504"/>
                    <a:pt x="28211" y="39490"/>
                    <a:pt x="23814" y="40572"/>
                  </a:cubicBezTo>
                  <a:cubicBezTo>
                    <a:pt x="15653" y="42569"/>
                    <a:pt x="8817" y="42293"/>
                    <a:pt x="3298" y="3548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18"/>
            <p:cNvSpPr/>
            <p:nvPr/>
          </p:nvSpPr>
          <p:spPr>
            <a:xfrm>
              <a:off x="3020173" y="3116696"/>
              <a:ext cx="1367174" cy="1361390"/>
            </a:xfrm>
            <a:custGeom>
              <a:avLst/>
              <a:gdLst/>
              <a:ahLst/>
              <a:cxnLst/>
              <a:rect l="l" t="t" r="r" b="b"/>
              <a:pathLst>
                <a:path w="42311" h="42132" fill="none" extrusionOk="0">
                  <a:moveTo>
                    <a:pt x="3310" y="35071"/>
                  </a:moveTo>
                  <a:cubicBezTo>
                    <a:pt x="1" y="31048"/>
                    <a:pt x="4023" y="25811"/>
                    <a:pt x="5065" y="18681"/>
                  </a:cubicBezTo>
                  <a:cubicBezTo>
                    <a:pt x="6037" y="12028"/>
                    <a:pt x="3103" y="10624"/>
                    <a:pt x="8535" y="6504"/>
                  </a:cubicBezTo>
                  <a:cubicBezTo>
                    <a:pt x="17093" y="1"/>
                    <a:pt x="31071" y="2378"/>
                    <a:pt x="36135" y="9168"/>
                  </a:cubicBezTo>
                  <a:cubicBezTo>
                    <a:pt x="42310" y="17444"/>
                    <a:pt x="38644" y="25759"/>
                    <a:pt x="33684" y="32677"/>
                  </a:cubicBezTo>
                  <a:cubicBezTo>
                    <a:pt x="31042" y="36348"/>
                    <a:pt x="28850" y="38737"/>
                    <a:pt x="24487" y="39744"/>
                  </a:cubicBezTo>
                  <a:cubicBezTo>
                    <a:pt x="16108" y="41689"/>
                    <a:pt x="9122" y="42132"/>
                    <a:pt x="3310" y="35071"/>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18"/>
            <p:cNvSpPr/>
            <p:nvPr/>
          </p:nvSpPr>
          <p:spPr>
            <a:xfrm>
              <a:off x="3022952" y="3126389"/>
              <a:ext cx="1354702" cy="1355994"/>
            </a:xfrm>
            <a:custGeom>
              <a:avLst/>
              <a:gdLst/>
              <a:ahLst/>
              <a:cxnLst/>
              <a:rect l="l" t="t" r="r" b="b"/>
              <a:pathLst>
                <a:path w="41925" h="41965" fill="none" extrusionOk="0">
                  <a:moveTo>
                    <a:pt x="3327" y="34656"/>
                  </a:moveTo>
                  <a:cubicBezTo>
                    <a:pt x="1" y="30668"/>
                    <a:pt x="3391" y="25885"/>
                    <a:pt x="4530" y="18439"/>
                  </a:cubicBezTo>
                  <a:cubicBezTo>
                    <a:pt x="5566" y="11665"/>
                    <a:pt x="3091" y="10641"/>
                    <a:pt x="8564" y="6457"/>
                  </a:cubicBezTo>
                  <a:cubicBezTo>
                    <a:pt x="17007" y="0"/>
                    <a:pt x="30893" y="2037"/>
                    <a:pt x="35877" y="8724"/>
                  </a:cubicBezTo>
                  <a:cubicBezTo>
                    <a:pt x="41925" y="16844"/>
                    <a:pt x="38179" y="24556"/>
                    <a:pt x="33828" y="31398"/>
                  </a:cubicBezTo>
                  <a:cubicBezTo>
                    <a:pt x="31411" y="35202"/>
                    <a:pt x="29512" y="37976"/>
                    <a:pt x="25178" y="38920"/>
                  </a:cubicBezTo>
                  <a:cubicBezTo>
                    <a:pt x="16563" y="40790"/>
                    <a:pt x="9433" y="41964"/>
                    <a:pt x="3327" y="3465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18"/>
            <p:cNvSpPr/>
            <p:nvPr/>
          </p:nvSpPr>
          <p:spPr>
            <a:xfrm>
              <a:off x="3025570" y="3135502"/>
              <a:ext cx="1342617" cy="1351341"/>
            </a:xfrm>
            <a:custGeom>
              <a:avLst/>
              <a:gdLst/>
              <a:ahLst/>
              <a:cxnLst/>
              <a:rect l="l" t="t" r="r" b="b"/>
              <a:pathLst>
                <a:path w="41551" h="41821" fill="none" extrusionOk="0">
                  <a:moveTo>
                    <a:pt x="3344" y="34253"/>
                  </a:moveTo>
                  <a:cubicBezTo>
                    <a:pt x="1" y="30311"/>
                    <a:pt x="2757" y="25966"/>
                    <a:pt x="3989" y="18203"/>
                  </a:cubicBezTo>
                  <a:cubicBezTo>
                    <a:pt x="5082" y="11308"/>
                    <a:pt x="3068" y="10669"/>
                    <a:pt x="8593" y="6411"/>
                  </a:cubicBezTo>
                  <a:cubicBezTo>
                    <a:pt x="16914" y="0"/>
                    <a:pt x="30708" y="1698"/>
                    <a:pt x="35617" y="8275"/>
                  </a:cubicBezTo>
                  <a:cubicBezTo>
                    <a:pt x="41550" y="16240"/>
                    <a:pt x="37723" y="23365"/>
                    <a:pt x="33960" y="30115"/>
                  </a:cubicBezTo>
                  <a:cubicBezTo>
                    <a:pt x="31761" y="34063"/>
                    <a:pt x="30162" y="37216"/>
                    <a:pt x="25869" y="38091"/>
                  </a:cubicBezTo>
                  <a:cubicBezTo>
                    <a:pt x="17023" y="39904"/>
                    <a:pt x="9755" y="41820"/>
                    <a:pt x="3344" y="3425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18"/>
            <p:cNvSpPr/>
            <p:nvPr/>
          </p:nvSpPr>
          <p:spPr>
            <a:xfrm>
              <a:off x="3028187" y="3145357"/>
              <a:ext cx="1330338" cy="1345396"/>
            </a:xfrm>
            <a:custGeom>
              <a:avLst/>
              <a:gdLst/>
              <a:ahLst/>
              <a:cxnLst/>
              <a:rect l="l" t="t" r="r" b="b"/>
              <a:pathLst>
                <a:path w="41171" h="41637" fill="none" extrusionOk="0">
                  <a:moveTo>
                    <a:pt x="3361" y="33833"/>
                  </a:moveTo>
                  <a:cubicBezTo>
                    <a:pt x="0" y="29925"/>
                    <a:pt x="2112" y="26023"/>
                    <a:pt x="3436" y="17955"/>
                  </a:cubicBezTo>
                  <a:cubicBezTo>
                    <a:pt x="4581" y="10946"/>
                    <a:pt x="3044" y="10681"/>
                    <a:pt x="8609" y="6365"/>
                  </a:cubicBezTo>
                  <a:cubicBezTo>
                    <a:pt x="16816" y="0"/>
                    <a:pt x="30524" y="1364"/>
                    <a:pt x="35346" y="7832"/>
                  </a:cubicBezTo>
                  <a:cubicBezTo>
                    <a:pt x="41170" y="15630"/>
                    <a:pt x="37286" y="22196"/>
                    <a:pt x="34092" y="28837"/>
                  </a:cubicBezTo>
                  <a:cubicBezTo>
                    <a:pt x="32118" y="32941"/>
                    <a:pt x="30811" y="36457"/>
                    <a:pt x="26541" y="37274"/>
                  </a:cubicBezTo>
                  <a:cubicBezTo>
                    <a:pt x="17478" y="38995"/>
                    <a:pt x="10071" y="41636"/>
                    <a:pt x="3361" y="3383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18"/>
            <p:cNvSpPr/>
            <p:nvPr/>
          </p:nvSpPr>
          <p:spPr>
            <a:xfrm>
              <a:off x="3031160" y="3154631"/>
              <a:ext cx="1317510" cy="1340193"/>
            </a:xfrm>
            <a:custGeom>
              <a:avLst/>
              <a:gdLst/>
              <a:ahLst/>
              <a:cxnLst/>
              <a:rect l="l" t="t" r="r" b="b"/>
              <a:pathLst>
                <a:path w="40774" h="41476" fill="none" extrusionOk="0">
                  <a:moveTo>
                    <a:pt x="3367" y="33419"/>
                  </a:moveTo>
                  <a:cubicBezTo>
                    <a:pt x="0" y="29552"/>
                    <a:pt x="1468" y="26105"/>
                    <a:pt x="2883" y="17708"/>
                  </a:cubicBezTo>
                  <a:cubicBezTo>
                    <a:pt x="4086" y="10590"/>
                    <a:pt x="3010" y="10693"/>
                    <a:pt x="8627" y="6314"/>
                  </a:cubicBezTo>
                  <a:cubicBezTo>
                    <a:pt x="16718" y="1"/>
                    <a:pt x="30328" y="1025"/>
                    <a:pt x="35076" y="7378"/>
                  </a:cubicBezTo>
                  <a:cubicBezTo>
                    <a:pt x="40773" y="15021"/>
                    <a:pt x="36860" y="21046"/>
                    <a:pt x="34213" y="27549"/>
                  </a:cubicBezTo>
                  <a:cubicBezTo>
                    <a:pt x="32480" y="31813"/>
                    <a:pt x="31456" y="35686"/>
                    <a:pt x="27215" y="36440"/>
                  </a:cubicBezTo>
                  <a:cubicBezTo>
                    <a:pt x="17921" y="38103"/>
                    <a:pt x="10388" y="41476"/>
                    <a:pt x="3367" y="3341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18"/>
            <p:cNvSpPr/>
            <p:nvPr/>
          </p:nvSpPr>
          <p:spPr>
            <a:xfrm>
              <a:off x="3033939" y="3164131"/>
              <a:ext cx="1305037" cy="1334797"/>
            </a:xfrm>
            <a:custGeom>
              <a:avLst/>
              <a:gdLst/>
              <a:ahLst/>
              <a:cxnLst/>
              <a:rect l="l" t="t" r="r" b="b"/>
              <a:pathLst>
                <a:path w="40388" h="41309" fill="none" extrusionOk="0">
                  <a:moveTo>
                    <a:pt x="3384" y="33010"/>
                  </a:moveTo>
                  <a:cubicBezTo>
                    <a:pt x="1" y="29177"/>
                    <a:pt x="829" y="26179"/>
                    <a:pt x="2337" y="17472"/>
                  </a:cubicBezTo>
                  <a:cubicBezTo>
                    <a:pt x="3597" y="10238"/>
                    <a:pt x="2987" y="10727"/>
                    <a:pt x="8650" y="6273"/>
                  </a:cubicBezTo>
                  <a:cubicBezTo>
                    <a:pt x="16626" y="0"/>
                    <a:pt x="30144" y="697"/>
                    <a:pt x="34806" y="6941"/>
                  </a:cubicBezTo>
                  <a:cubicBezTo>
                    <a:pt x="40388" y="14422"/>
                    <a:pt x="36463" y="19918"/>
                    <a:pt x="34345" y="26277"/>
                  </a:cubicBezTo>
                  <a:cubicBezTo>
                    <a:pt x="32861" y="30708"/>
                    <a:pt x="32107" y="34932"/>
                    <a:pt x="27900" y="35623"/>
                  </a:cubicBezTo>
                  <a:cubicBezTo>
                    <a:pt x="18376" y="37194"/>
                    <a:pt x="10705" y="41308"/>
                    <a:pt x="3384" y="3301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18"/>
            <p:cNvSpPr/>
            <p:nvPr/>
          </p:nvSpPr>
          <p:spPr>
            <a:xfrm>
              <a:off x="3036718" y="3173599"/>
              <a:ext cx="1292597" cy="1329239"/>
            </a:xfrm>
            <a:custGeom>
              <a:avLst/>
              <a:gdLst/>
              <a:ahLst/>
              <a:cxnLst/>
              <a:rect l="l" t="t" r="r" b="b"/>
              <a:pathLst>
                <a:path w="40003" h="41137" fill="none" extrusionOk="0">
                  <a:moveTo>
                    <a:pt x="3396" y="32596"/>
                  </a:moveTo>
                  <a:cubicBezTo>
                    <a:pt x="1" y="28798"/>
                    <a:pt x="191" y="26243"/>
                    <a:pt x="1791" y="17225"/>
                  </a:cubicBezTo>
                  <a:cubicBezTo>
                    <a:pt x="3103" y="9870"/>
                    <a:pt x="2965" y="10734"/>
                    <a:pt x="8668" y="6222"/>
                  </a:cubicBezTo>
                  <a:cubicBezTo>
                    <a:pt x="16534" y="1"/>
                    <a:pt x="29955" y="352"/>
                    <a:pt x="34536" y="6492"/>
                  </a:cubicBezTo>
                  <a:cubicBezTo>
                    <a:pt x="40003" y="13807"/>
                    <a:pt x="36101" y="18785"/>
                    <a:pt x="34472" y="24994"/>
                  </a:cubicBezTo>
                  <a:cubicBezTo>
                    <a:pt x="33264" y="29604"/>
                    <a:pt x="32752" y="34156"/>
                    <a:pt x="28574" y="34800"/>
                  </a:cubicBezTo>
                  <a:cubicBezTo>
                    <a:pt x="18819" y="36285"/>
                    <a:pt x="11027" y="41136"/>
                    <a:pt x="3396" y="32596"/>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18"/>
            <p:cNvSpPr/>
            <p:nvPr/>
          </p:nvSpPr>
          <p:spPr>
            <a:xfrm>
              <a:off x="3024633" y="3183292"/>
              <a:ext cx="1295214" cy="1323455"/>
            </a:xfrm>
            <a:custGeom>
              <a:avLst/>
              <a:gdLst/>
              <a:ahLst/>
              <a:cxnLst/>
              <a:rect l="l" t="t" r="r" b="b"/>
              <a:pathLst>
                <a:path w="40084" h="40958" fill="none" extrusionOk="0">
                  <a:moveTo>
                    <a:pt x="3874" y="32175"/>
                  </a:moveTo>
                  <a:cubicBezTo>
                    <a:pt x="467" y="28412"/>
                    <a:pt x="1" y="26305"/>
                    <a:pt x="1704" y="16977"/>
                  </a:cubicBezTo>
                  <a:cubicBezTo>
                    <a:pt x="3074" y="9501"/>
                    <a:pt x="3402" y="10750"/>
                    <a:pt x="9151" y="6169"/>
                  </a:cubicBezTo>
                  <a:cubicBezTo>
                    <a:pt x="16897" y="0"/>
                    <a:pt x="30231" y="12"/>
                    <a:pt x="34731" y="6043"/>
                  </a:cubicBezTo>
                  <a:cubicBezTo>
                    <a:pt x="40083" y="13196"/>
                    <a:pt x="36222" y="17656"/>
                    <a:pt x="35065" y="23710"/>
                  </a:cubicBezTo>
                  <a:cubicBezTo>
                    <a:pt x="34144" y="28498"/>
                    <a:pt x="33862" y="33384"/>
                    <a:pt x="29719" y="33965"/>
                  </a:cubicBezTo>
                  <a:cubicBezTo>
                    <a:pt x="19734" y="35369"/>
                    <a:pt x="11815" y="40957"/>
                    <a:pt x="3874" y="32175"/>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18"/>
            <p:cNvSpPr/>
            <p:nvPr/>
          </p:nvSpPr>
          <p:spPr>
            <a:xfrm>
              <a:off x="3006796" y="3182549"/>
              <a:ext cx="1303357" cy="1327915"/>
            </a:xfrm>
            <a:custGeom>
              <a:avLst/>
              <a:gdLst/>
              <a:ahLst/>
              <a:cxnLst/>
              <a:rect l="l" t="t" r="r" b="b"/>
              <a:pathLst>
                <a:path w="40336" h="41096" fill="none" extrusionOk="0">
                  <a:moveTo>
                    <a:pt x="4524" y="32083"/>
                  </a:moveTo>
                  <a:cubicBezTo>
                    <a:pt x="1105" y="28348"/>
                    <a:pt x="0" y="26702"/>
                    <a:pt x="1796" y="17057"/>
                  </a:cubicBezTo>
                  <a:cubicBezTo>
                    <a:pt x="3217" y="9467"/>
                    <a:pt x="4011" y="11101"/>
                    <a:pt x="9812" y="6445"/>
                  </a:cubicBezTo>
                  <a:cubicBezTo>
                    <a:pt x="17443" y="317"/>
                    <a:pt x="30679" y="0"/>
                    <a:pt x="35105" y="5910"/>
                  </a:cubicBezTo>
                  <a:cubicBezTo>
                    <a:pt x="40336" y="12908"/>
                    <a:pt x="36549" y="16844"/>
                    <a:pt x="35836" y="22743"/>
                  </a:cubicBezTo>
                  <a:cubicBezTo>
                    <a:pt x="35231" y="27715"/>
                    <a:pt x="35157" y="32929"/>
                    <a:pt x="31042" y="33459"/>
                  </a:cubicBezTo>
                  <a:cubicBezTo>
                    <a:pt x="20816" y="34765"/>
                    <a:pt x="12776" y="41095"/>
                    <a:pt x="4524" y="3208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18"/>
            <p:cNvSpPr/>
            <p:nvPr/>
          </p:nvSpPr>
          <p:spPr>
            <a:xfrm>
              <a:off x="2988378" y="3181031"/>
              <a:ext cx="1312114" cy="1333149"/>
            </a:xfrm>
            <a:custGeom>
              <a:avLst/>
              <a:gdLst/>
              <a:ahLst/>
              <a:cxnLst/>
              <a:rect l="l" t="t" r="r" b="b"/>
              <a:pathLst>
                <a:path w="40607" h="41258" fill="none" extrusionOk="0">
                  <a:moveTo>
                    <a:pt x="5186" y="32009"/>
                  </a:moveTo>
                  <a:cubicBezTo>
                    <a:pt x="1762" y="28309"/>
                    <a:pt x="1" y="27106"/>
                    <a:pt x="1905" y="17145"/>
                  </a:cubicBezTo>
                  <a:cubicBezTo>
                    <a:pt x="3384" y="9439"/>
                    <a:pt x="4650" y="11453"/>
                    <a:pt x="10492" y="6734"/>
                  </a:cubicBezTo>
                  <a:cubicBezTo>
                    <a:pt x="18007" y="657"/>
                    <a:pt x="31151" y="1"/>
                    <a:pt x="35496" y="5808"/>
                  </a:cubicBezTo>
                  <a:cubicBezTo>
                    <a:pt x="40607" y="12650"/>
                    <a:pt x="36912" y="16051"/>
                    <a:pt x="36624" y="21806"/>
                  </a:cubicBezTo>
                  <a:cubicBezTo>
                    <a:pt x="36365" y="26951"/>
                    <a:pt x="36457" y="32504"/>
                    <a:pt x="32377" y="32970"/>
                  </a:cubicBezTo>
                  <a:cubicBezTo>
                    <a:pt x="21926" y="34179"/>
                    <a:pt x="13755" y="41257"/>
                    <a:pt x="5186" y="32009"/>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18"/>
            <p:cNvSpPr/>
            <p:nvPr/>
          </p:nvSpPr>
          <p:spPr>
            <a:xfrm>
              <a:off x="2970347" y="3179738"/>
              <a:ext cx="1320677" cy="1338158"/>
            </a:xfrm>
            <a:custGeom>
              <a:avLst/>
              <a:gdLst/>
              <a:ahLst/>
              <a:cxnLst/>
              <a:rect l="l" t="t" r="r" b="b"/>
              <a:pathLst>
                <a:path w="40872" h="41413" fill="none" extrusionOk="0">
                  <a:moveTo>
                    <a:pt x="5847" y="31934"/>
                  </a:moveTo>
                  <a:cubicBezTo>
                    <a:pt x="2417" y="28263"/>
                    <a:pt x="0" y="27515"/>
                    <a:pt x="2003" y="17242"/>
                  </a:cubicBezTo>
                  <a:cubicBezTo>
                    <a:pt x="3528" y="9421"/>
                    <a:pt x="5272" y="11810"/>
                    <a:pt x="11153" y="7027"/>
                  </a:cubicBezTo>
                  <a:cubicBezTo>
                    <a:pt x="18560" y="1002"/>
                    <a:pt x="31606" y="1"/>
                    <a:pt x="35870" y="5698"/>
                  </a:cubicBezTo>
                  <a:cubicBezTo>
                    <a:pt x="40871" y="12374"/>
                    <a:pt x="37280" y="15234"/>
                    <a:pt x="37395" y="20862"/>
                  </a:cubicBezTo>
                  <a:cubicBezTo>
                    <a:pt x="37505" y="26168"/>
                    <a:pt x="37752" y="32061"/>
                    <a:pt x="33701" y="32487"/>
                  </a:cubicBezTo>
                  <a:cubicBezTo>
                    <a:pt x="23020" y="33586"/>
                    <a:pt x="14733" y="41412"/>
                    <a:pt x="5847" y="3193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18"/>
            <p:cNvSpPr/>
            <p:nvPr/>
          </p:nvSpPr>
          <p:spPr>
            <a:xfrm>
              <a:off x="2952123" y="3178058"/>
              <a:ext cx="1328852" cy="1343360"/>
            </a:xfrm>
            <a:custGeom>
              <a:avLst/>
              <a:gdLst/>
              <a:ahLst/>
              <a:cxnLst/>
              <a:rect l="l" t="t" r="r" b="b"/>
              <a:pathLst>
                <a:path w="41125" h="41574" fill="none" extrusionOk="0">
                  <a:moveTo>
                    <a:pt x="6509" y="31860"/>
                  </a:moveTo>
                  <a:cubicBezTo>
                    <a:pt x="3068" y="28228"/>
                    <a:pt x="0" y="27929"/>
                    <a:pt x="2107" y="17340"/>
                  </a:cubicBezTo>
                  <a:cubicBezTo>
                    <a:pt x="3683" y="9393"/>
                    <a:pt x="5899" y="12172"/>
                    <a:pt x="11821" y="7315"/>
                  </a:cubicBezTo>
                  <a:cubicBezTo>
                    <a:pt x="19112" y="1342"/>
                    <a:pt x="32061" y="1"/>
                    <a:pt x="36250" y="5589"/>
                  </a:cubicBezTo>
                  <a:cubicBezTo>
                    <a:pt x="41124" y="12109"/>
                    <a:pt x="37666" y="14411"/>
                    <a:pt x="38172" y="19918"/>
                  </a:cubicBezTo>
                  <a:cubicBezTo>
                    <a:pt x="38673" y="25380"/>
                    <a:pt x="39041" y="31629"/>
                    <a:pt x="35024" y="31998"/>
                  </a:cubicBezTo>
                  <a:cubicBezTo>
                    <a:pt x="24113" y="32999"/>
                    <a:pt x="15717" y="41574"/>
                    <a:pt x="6509" y="31860"/>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18"/>
            <p:cNvSpPr/>
            <p:nvPr/>
          </p:nvSpPr>
          <p:spPr>
            <a:xfrm>
              <a:off x="2933511" y="3177153"/>
              <a:ext cx="1337802" cy="1347819"/>
            </a:xfrm>
            <a:custGeom>
              <a:avLst/>
              <a:gdLst/>
              <a:ahLst/>
              <a:cxnLst/>
              <a:rect l="l" t="t" r="r" b="b"/>
              <a:pathLst>
                <a:path w="41402" h="41712" fill="none" extrusionOk="0">
                  <a:moveTo>
                    <a:pt x="7189" y="31773"/>
                  </a:moveTo>
                  <a:cubicBezTo>
                    <a:pt x="3736" y="28170"/>
                    <a:pt x="1" y="28320"/>
                    <a:pt x="2222" y="17426"/>
                  </a:cubicBezTo>
                  <a:cubicBezTo>
                    <a:pt x="3845" y="9369"/>
                    <a:pt x="6556" y="12534"/>
                    <a:pt x="12506" y="7602"/>
                  </a:cubicBezTo>
                  <a:cubicBezTo>
                    <a:pt x="19688" y="1692"/>
                    <a:pt x="32539" y="0"/>
                    <a:pt x="36636" y="5473"/>
                  </a:cubicBezTo>
                  <a:cubicBezTo>
                    <a:pt x="41401" y="11832"/>
                    <a:pt x="38069" y="13547"/>
                    <a:pt x="38961" y="18962"/>
                  </a:cubicBezTo>
                  <a:cubicBezTo>
                    <a:pt x="39882" y="24550"/>
                    <a:pt x="40348" y="31180"/>
                    <a:pt x="36366" y="31496"/>
                  </a:cubicBezTo>
                  <a:cubicBezTo>
                    <a:pt x="25230" y="32388"/>
                    <a:pt x="16713" y="41711"/>
                    <a:pt x="7189" y="31773"/>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18"/>
            <p:cNvSpPr/>
            <p:nvPr/>
          </p:nvSpPr>
          <p:spPr>
            <a:xfrm>
              <a:off x="2915674" y="3175473"/>
              <a:ext cx="1346139" cy="1352827"/>
            </a:xfrm>
            <a:custGeom>
              <a:avLst/>
              <a:gdLst/>
              <a:ahLst/>
              <a:cxnLst/>
              <a:rect l="l" t="t" r="r" b="b"/>
              <a:pathLst>
                <a:path w="41660" h="41867" fill="none" extrusionOk="0">
                  <a:moveTo>
                    <a:pt x="7839" y="31704"/>
                  </a:moveTo>
                  <a:cubicBezTo>
                    <a:pt x="4380" y="28136"/>
                    <a:pt x="0" y="28734"/>
                    <a:pt x="2314" y="17518"/>
                  </a:cubicBezTo>
                  <a:cubicBezTo>
                    <a:pt x="3994" y="9340"/>
                    <a:pt x="7165" y="12891"/>
                    <a:pt x="13162" y="7896"/>
                  </a:cubicBezTo>
                  <a:cubicBezTo>
                    <a:pt x="20234" y="2026"/>
                    <a:pt x="32987" y="0"/>
                    <a:pt x="37010" y="5370"/>
                  </a:cubicBezTo>
                  <a:cubicBezTo>
                    <a:pt x="41660" y="11562"/>
                    <a:pt x="38454" y="12661"/>
                    <a:pt x="39732" y="18024"/>
                  </a:cubicBezTo>
                  <a:cubicBezTo>
                    <a:pt x="41084" y="23727"/>
                    <a:pt x="41637" y="30743"/>
                    <a:pt x="37689" y="31013"/>
                  </a:cubicBezTo>
                  <a:cubicBezTo>
                    <a:pt x="26312" y="31790"/>
                    <a:pt x="17691" y="41867"/>
                    <a:pt x="7839" y="31704"/>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18"/>
            <p:cNvSpPr/>
            <p:nvPr/>
          </p:nvSpPr>
          <p:spPr>
            <a:xfrm>
              <a:off x="2897838" y="3174536"/>
              <a:ext cx="1386852" cy="1357125"/>
            </a:xfrm>
            <a:custGeom>
              <a:avLst/>
              <a:gdLst/>
              <a:ahLst/>
              <a:cxnLst/>
              <a:rect l="l" t="t" r="r" b="b"/>
              <a:pathLst>
                <a:path w="42920" h="42000" fill="none" extrusionOk="0">
                  <a:moveTo>
                    <a:pt x="8494" y="31618"/>
                  </a:moveTo>
                  <a:cubicBezTo>
                    <a:pt x="5024" y="28078"/>
                    <a:pt x="0" y="29131"/>
                    <a:pt x="2406" y="17605"/>
                  </a:cubicBezTo>
                  <a:cubicBezTo>
                    <a:pt x="4143" y="9312"/>
                    <a:pt x="7781" y="13237"/>
                    <a:pt x="13823" y="8184"/>
                  </a:cubicBezTo>
                  <a:cubicBezTo>
                    <a:pt x="20781" y="2354"/>
                    <a:pt x="33441" y="1"/>
                    <a:pt x="37383" y="5255"/>
                  </a:cubicBezTo>
                  <a:cubicBezTo>
                    <a:pt x="41907" y="11292"/>
                    <a:pt x="38851" y="11752"/>
                    <a:pt x="40497" y="17075"/>
                  </a:cubicBezTo>
                  <a:cubicBezTo>
                    <a:pt x="42286" y="22870"/>
                    <a:pt x="42919" y="30294"/>
                    <a:pt x="39000" y="30518"/>
                  </a:cubicBezTo>
                  <a:cubicBezTo>
                    <a:pt x="27404" y="31163"/>
                    <a:pt x="18663" y="41999"/>
                    <a:pt x="8494" y="31618"/>
                  </a:cubicBezTo>
                  <a:close/>
                </a:path>
              </a:pathLst>
            </a:custGeom>
            <a:noFill/>
            <a:ln w="9525" cap="flat" cmpd="sng">
              <a:solidFill>
                <a:schemeClr val="accent1"/>
              </a:solidFill>
              <a:prstDash val="solid"/>
              <a:miter lim="575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5" name="Google Shape;2225;p118"/>
          <p:cNvSpPr txBox="1">
            <a:spLocks noGrp="1"/>
          </p:cNvSpPr>
          <p:nvPr>
            <p:ph type="subTitle" idx="1"/>
          </p:nvPr>
        </p:nvSpPr>
        <p:spPr>
          <a:xfrm>
            <a:off x="720000" y="1268825"/>
            <a:ext cx="7704000" cy="10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457200" lvl="0" indent="-317500" algn="l" rtl="0">
              <a:spcBef>
                <a:spcPts val="0"/>
              </a:spcBef>
              <a:spcAft>
                <a:spcPts val="0"/>
              </a:spcAft>
              <a:buSzPts val="1400"/>
              <a:buChar char="●"/>
            </a:pPr>
            <a:r>
              <a:rPr lang="en" u="sng">
                <a:solidFill>
                  <a:schemeClr val="hlink"/>
                </a:solidFill>
                <a:hlinkClick r:id="rId3"/>
              </a:rPr>
              <a:t>Gradient quantum illustration</a:t>
            </a:r>
            <a:endParaRPr/>
          </a:p>
          <a:p>
            <a:pPr marL="457200" lvl="0" indent="-317500" algn="l" rtl="0">
              <a:spcBef>
                <a:spcPts val="0"/>
              </a:spcBef>
              <a:spcAft>
                <a:spcPts val="0"/>
              </a:spcAft>
              <a:buSzPts val="1400"/>
              <a:buChar char="●"/>
            </a:pPr>
            <a:r>
              <a:rPr lang="en" u="sng">
                <a:solidFill>
                  <a:schemeClr val="hlink"/>
                </a:solidFill>
                <a:hlinkClick r:id="rId4"/>
              </a:rPr>
              <a:t>Landing page artificial intelligence template</a:t>
            </a:r>
            <a:endParaRPr/>
          </a:p>
          <a:p>
            <a:pPr marL="457200" lvl="0" indent="-317500" algn="l" rtl="0">
              <a:spcBef>
                <a:spcPts val="0"/>
              </a:spcBef>
              <a:spcAft>
                <a:spcPts val="0"/>
              </a:spcAft>
              <a:buSzPts val="1400"/>
              <a:buChar char="●"/>
            </a:pPr>
            <a:r>
              <a:rPr lang="en" u="sng">
                <a:solidFill>
                  <a:schemeClr val="hlink"/>
                </a:solidFill>
                <a:hlinkClick r:id="rId5"/>
              </a:rPr>
              <a:t>Template artificial intelligence landing page</a:t>
            </a:r>
            <a:endParaRPr/>
          </a:p>
        </p:txBody>
      </p:sp>
      <p:sp>
        <p:nvSpPr>
          <p:cNvPr id="2226" name="Google Shape;2226;p118"/>
          <p:cNvSpPr/>
          <p:nvPr/>
        </p:nvSpPr>
        <p:spPr>
          <a:xfrm>
            <a:off x="5199941" y="3558877"/>
            <a:ext cx="67234" cy="124016"/>
          </a:xfrm>
          <a:custGeom>
            <a:avLst/>
            <a:gdLst/>
            <a:ahLst/>
            <a:cxnLst/>
            <a:rect l="l" t="t" r="r" b="b"/>
            <a:pathLst>
              <a:path w="4104" h="7570" extrusionOk="0">
                <a:moveTo>
                  <a:pt x="1" y="1"/>
                </a:moveTo>
                <a:lnTo>
                  <a:pt x="1" y="7569"/>
                </a:lnTo>
                <a:lnTo>
                  <a:pt x="4104" y="7569"/>
                </a:lnTo>
                <a:lnTo>
                  <a:pt x="41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18"/>
          <p:cNvSpPr/>
          <p:nvPr/>
        </p:nvSpPr>
        <p:spPr>
          <a:xfrm>
            <a:off x="5265662" y="3410495"/>
            <a:ext cx="396899" cy="316231"/>
          </a:xfrm>
          <a:custGeom>
            <a:avLst/>
            <a:gdLst/>
            <a:ahLst/>
            <a:cxnLst/>
            <a:rect l="l" t="t" r="r" b="b"/>
            <a:pathLst>
              <a:path w="24227" h="19303" extrusionOk="0">
                <a:moveTo>
                  <a:pt x="62" y="9059"/>
                </a:moveTo>
                <a:cubicBezTo>
                  <a:pt x="62" y="9059"/>
                  <a:pt x="5746" y="1034"/>
                  <a:pt x="16627" y="1"/>
                </a:cubicBezTo>
                <a:lnTo>
                  <a:pt x="16354" y="9089"/>
                </a:lnTo>
                <a:cubicBezTo>
                  <a:pt x="16323" y="10396"/>
                  <a:pt x="16688" y="11673"/>
                  <a:pt x="17478" y="12676"/>
                </a:cubicBezTo>
                <a:cubicBezTo>
                  <a:pt x="18542" y="13983"/>
                  <a:pt x="20579" y="15168"/>
                  <a:pt x="24226" y="14104"/>
                </a:cubicBezTo>
                <a:cubicBezTo>
                  <a:pt x="24226" y="14104"/>
                  <a:pt x="17843" y="17782"/>
                  <a:pt x="10183" y="18816"/>
                </a:cubicBezTo>
                <a:cubicBezTo>
                  <a:pt x="6657" y="19302"/>
                  <a:pt x="3040" y="18512"/>
                  <a:pt x="1" y="16627"/>
                </a:cubicBezTo>
                <a:lnTo>
                  <a:pt x="1" y="16627"/>
                </a:lnTo>
                <a:lnTo>
                  <a:pt x="1" y="905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18"/>
          <p:cNvSpPr/>
          <p:nvPr/>
        </p:nvSpPr>
        <p:spPr>
          <a:xfrm>
            <a:off x="5526911" y="3382614"/>
            <a:ext cx="314888" cy="265954"/>
          </a:xfrm>
          <a:custGeom>
            <a:avLst/>
            <a:gdLst/>
            <a:ahLst/>
            <a:cxnLst/>
            <a:rect l="l" t="t" r="r" b="b"/>
            <a:pathLst>
              <a:path w="19221" h="16234" extrusionOk="0">
                <a:moveTo>
                  <a:pt x="12838" y="1"/>
                </a:moveTo>
                <a:cubicBezTo>
                  <a:pt x="4509" y="548"/>
                  <a:pt x="588" y="4864"/>
                  <a:pt x="588" y="4864"/>
                </a:cubicBezTo>
                <a:lnTo>
                  <a:pt x="436" y="10791"/>
                </a:lnTo>
                <a:cubicBezTo>
                  <a:pt x="0" y="13945"/>
                  <a:pt x="2549" y="16234"/>
                  <a:pt x="5730" y="16234"/>
                </a:cubicBezTo>
                <a:cubicBezTo>
                  <a:pt x="6319" y="16234"/>
                  <a:pt x="6931" y="16155"/>
                  <a:pt x="7549" y="15989"/>
                </a:cubicBezTo>
                <a:lnTo>
                  <a:pt x="13141" y="14530"/>
                </a:lnTo>
                <a:lnTo>
                  <a:pt x="16333" y="11186"/>
                </a:lnTo>
                <a:lnTo>
                  <a:pt x="19221" y="7265"/>
                </a:lnTo>
                <a:lnTo>
                  <a:pt x="17488" y="5776"/>
                </a:lnTo>
                <a:lnTo>
                  <a:pt x="14084" y="7083"/>
                </a:lnTo>
                <a:lnTo>
                  <a:pt x="10953" y="8299"/>
                </a:lnTo>
                <a:lnTo>
                  <a:pt x="6181" y="8299"/>
                </a:lnTo>
                <a:lnTo>
                  <a:pt x="5421" y="6171"/>
                </a:lnTo>
                <a:cubicBezTo>
                  <a:pt x="9737" y="3891"/>
                  <a:pt x="12838" y="3648"/>
                  <a:pt x="12838" y="3648"/>
                </a:cubicBezTo>
                <a:lnTo>
                  <a:pt x="13476" y="2432"/>
                </a:lnTo>
                <a:lnTo>
                  <a:pt x="128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18"/>
          <p:cNvSpPr/>
          <p:nvPr/>
        </p:nvSpPr>
        <p:spPr>
          <a:xfrm>
            <a:off x="4537202" y="3622109"/>
            <a:ext cx="145919" cy="186253"/>
          </a:xfrm>
          <a:custGeom>
            <a:avLst/>
            <a:gdLst/>
            <a:ahLst/>
            <a:cxnLst/>
            <a:rect l="l" t="t" r="r" b="b"/>
            <a:pathLst>
              <a:path w="8907" h="11369" extrusionOk="0">
                <a:moveTo>
                  <a:pt x="3740" y="1"/>
                </a:moveTo>
                <a:lnTo>
                  <a:pt x="1" y="5533"/>
                </a:lnTo>
                <a:lnTo>
                  <a:pt x="4712" y="11369"/>
                </a:lnTo>
                <a:lnTo>
                  <a:pt x="8907" y="7843"/>
                </a:lnTo>
                <a:lnTo>
                  <a:pt x="3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18"/>
          <p:cNvSpPr/>
          <p:nvPr/>
        </p:nvSpPr>
        <p:spPr>
          <a:xfrm>
            <a:off x="4396798" y="3712731"/>
            <a:ext cx="305255" cy="369999"/>
          </a:xfrm>
          <a:custGeom>
            <a:avLst/>
            <a:gdLst/>
            <a:ahLst/>
            <a:cxnLst/>
            <a:rect l="l" t="t" r="r" b="b"/>
            <a:pathLst>
              <a:path w="18633" h="22585" extrusionOk="0">
                <a:moveTo>
                  <a:pt x="8572" y="1"/>
                </a:moveTo>
                <a:cubicBezTo>
                  <a:pt x="2645" y="1065"/>
                  <a:pt x="426" y="9758"/>
                  <a:pt x="0" y="22190"/>
                </a:cubicBezTo>
                <a:cubicBezTo>
                  <a:pt x="0" y="22190"/>
                  <a:pt x="1824" y="22402"/>
                  <a:pt x="3313" y="21551"/>
                </a:cubicBezTo>
                <a:cubicBezTo>
                  <a:pt x="4013" y="21156"/>
                  <a:pt x="4712" y="20792"/>
                  <a:pt x="5532" y="20670"/>
                </a:cubicBezTo>
                <a:cubicBezTo>
                  <a:pt x="7265" y="20244"/>
                  <a:pt x="10122" y="19971"/>
                  <a:pt x="12311" y="21612"/>
                </a:cubicBezTo>
                <a:cubicBezTo>
                  <a:pt x="12311" y="21612"/>
                  <a:pt x="13283" y="22585"/>
                  <a:pt x="15168" y="21764"/>
                </a:cubicBezTo>
                <a:cubicBezTo>
                  <a:pt x="15168" y="21764"/>
                  <a:pt x="18633" y="9758"/>
                  <a:pt x="14408" y="37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18"/>
          <p:cNvSpPr/>
          <p:nvPr/>
        </p:nvSpPr>
        <p:spPr>
          <a:xfrm>
            <a:off x="4368917" y="4041013"/>
            <a:ext cx="198703" cy="255321"/>
          </a:xfrm>
          <a:custGeom>
            <a:avLst/>
            <a:gdLst/>
            <a:ahLst/>
            <a:cxnLst/>
            <a:rect l="l" t="t" r="r" b="b"/>
            <a:pathLst>
              <a:path w="12129" h="15585" extrusionOk="0">
                <a:moveTo>
                  <a:pt x="9279" y="1"/>
                </a:moveTo>
                <a:cubicBezTo>
                  <a:pt x="8415" y="1"/>
                  <a:pt x="7123" y="170"/>
                  <a:pt x="5958" y="995"/>
                </a:cubicBezTo>
                <a:cubicBezTo>
                  <a:pt x="5958" y="995"/>
                  <a:pt x="0" y="8563"/>
                  <a:pt x="4104" y="15585"/>
                </a:cubicBezTo>
                <a:lnTo>
                  <a:pt x="6353" y="14247"/>
                </a:lnTo>
                <a:cubicBezTo>
                  <a:pt x="6353" y="14247"/>
                  <a:pt x="3283" y="8411"/>
                  <a:pt x="7994" y="5098"/>
                </a:cubicBezTo>
                <a:lnTo>
                  <a:pt x="8663" y="4855"/>
                </a:lnTo>
                <a:lnTo>
                  <a:pt x="8663" y="6618"/>
                </a:lnTo>
                <a:lnTo>
                  <a:pt x="8663" y="13791"/>
                </a:lnTo>
                <a:lnTo>
                  <a:pt x="11672" y="13791"/>
                </a:lnTo>
                <a:lnTo>
                  <a:pt x="11672" y="6679"/>
                </a:lnTo>
                <a:lnTo>
                  <a:pt x="12128" y="569"/>
                </a:lnTo>
                <a:cubicBezTo>
                  <a:pt x="11429" y="235"/>
                  <a:pt x="10791" y="113"/>
                  <a:pt x="10274" y="83"/>
                </a:cubicBezTo>
                <a:cubicBezTo>
                  <a:pt x="10274" y="83"/>
                  <a:pt x="9880" y="1"/>
                  <a:pt x="9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18"/>
          <p:cNvSpPr/>
          <p:nvPr/>
        </p:nvSpPr>
        <p:spPr>
          <a:xfrm>
            <a:off x="4595471" y="3429415"/>
            <a:ext cx="644864" cy="931198"/>
          </a:xfrm>
          <a:custGeom>
            <a:avLst/>
            <a:gdLst/>
            <a:ahLst/>
            <a:cxnLst/>
            <a:rect l="l" t="t" r="r" b="b"/>
            <a:pathLst>
              <a:path w="39363" h="56841" extrusionOk="0">
                <a:moveTo>
                  <a:pt x="39211" y="12463"/>
                </a:moveTo>
                <a:cubicBezTo>
                  <a:pt x="38846" y="20700"/>
                  <a:pt x="37326" y="37904"/>
                  <a:pt x="31551" y="48938"/>
                </a:cubicBezTo>
                <a:cubicBezTo>
                  <a:pt x="28663" y="54470"/>
                  <a:pt x="22888" y="56841"/>
                  <a:pt x="17569" y="56050"/>
                </a:cubicBezTo>
                <a:cubicBezTo>
                  <a:pt x="13496" y="55442"/>
                  <a:pt x="9666" y="53011"/>
                  <a:pt x="7538" y="48695"/>
                </a:cubicBezTo>
                <a:cubicBezTo>
                  <a:pt x="3648" y="40913"/>
                  <a:pt x="1246" y="28785"/>
                  <a:pt x="243" y="12767"/>
                </a:cubicBezTo>
                <a:cubicBezTo>
                  <a:pt x="0" y="9393"/>
                  <a:pt x="1794" y="6262"/>
                  <a:pt x="4712" y="4682"/>
                </a:cubicBezTo>
                <a:cubicBezTo>
                  <a:pt x="5198" y="4408"/>
                  <a:pt x="5745" y="4165"/>
                  <a:pt x="6322" y="3983"/>
                </a:cubicBezTo>
                <a:cubicBezTo>
                  <a:pt x="6930" y="3800"/>
                  <a:pt x="7508" y="3618"/>
                  <a:pt x="8207" y="3436"/>
                </a:cubicBezTo>
                <a:cubicBezTo>
                  <a:pt x="15380" y="1521"/>
                  <a:pt x="25989" y="1"/>
                  <a:pt x="34590" y="4378"/>
                </a:cubicBezTo>
                <a:cubicBezTo>
                  <a:pt x="34682" y="4408"/>
                  <a:pt x="34773" y="4469"/>
                  <a:pt x="34894" y="4530"/>
                </a:cubicBezTo>
                <a:cubicBezTo>
                  <a:pt x="37660" y="6141"/>
                  <a:pt x="39363" y="9180"/>
                  <a:pt x="39211" y="124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18"/>
          <p:cNvSpPr/>
          <p:nvPr/>
        </p:nvSpPr>
        <p:spPr>
          <a:xfrm>
            <a:off x="4595471" y="3429415"/>
            <a:ext cx="570668" cy="918256"/>
          </a:xfrm>
          <a:custGeom>
            <a:avLst/>
            <a:gdLst/>
            <a:ahLst/>
            <a:cxnLst/>
            <a:rect l="l" t="t" r="r" b="b"/>
            <a:pathLst>
              <a:path w="34834" h="56051" extrusionOk="0">
                <a:moveTo>
                  <a:pt x="34834" y="4560"/>
                </a:moveTo>
                <a:cubicBezTo>
                  <a:pt x="26171" y="1"/>
                  <a:pt x="15472" y="1521"/>
                  <a:pt x="8177" y="3466"/>
                </a:cubicBezTo>
                <a:cubicBezTo>
                  <a:pt x="7508" y="3648"/>
                  <a:pt x="6870" y="3831"/>
                  <a:pt x="6262" y="3983"/>
                </a:cubicBezTo>
                <a:cubicBezTo>
                  <a:pt x="5684" y="4135"/>
                  <a:pt x="5167" y="4378"/>
                  <a:pt x="4681" y="4682"/>
                </a:cubicBezTo>
                <a:cubicBezTo>
                  <a:pt x="1794" y="6232"/>
                  <a:pt x="0" y="9332"/>
                  <a:pt x="183" y="12767"/>
                </a:cubicBezTo>
                <a:cubicBezTo>
                  <a:pt x="1216" y="28785"/>
                  <a:pt x="3617" y="40913"/>
                  <a:pt x="7478" y="48695"/>
                </a:cubicBezTo>
                <a:cubicBezTo>
                  <a:pt x="9605" y="53011"/>
                  <a:pt x="13435" y="55442"/>
                  <a:pt x="17508" y="56050"/>
                </a:cubicBezTo>
                <a:cubicBezTo>
                  <a:pt x="10608" y="42403"/>
                  <a:pt x="7326" y="31673"/>
                  <a:pt x="6140" y="23405"/>
                </a:cubicBezTo>
                <a:cubicBezTo>
                  <a:pt x="5046" y="15685"/>
                  <a:pt x="11095" y="8724"/>
                  <a:pt x="18876" y="8876"/>
                </a:cubicBezTo>
                <a:lnTo>
                  <a:pt x="19666" y="8876"/>
                </a:lnTo>
                <a:cubicBezTo>
                  <a:pt x="27022" y="8876"/>
                  <a:pt x="33131" y="7053"/>
                  <a:pt x="34834" y="4560"/>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18"/>
          <p:cNvSpPr/>
          <p:nvPr/>
        </p:nvSpPr>
        <p:spPr>
          <a:xfrm>
            <a:off x="4326097" y="2598897"/>
            <a:ext cx="986456" cy="960064"/>
          </a:xfrm>
          <a:custGeom>
            <a:avLst/>
            <a:gdLst/>
            <a:ahLst/>
            <a:cxnLst/>
            <a:rect l="l" t="t" r="r" b="b"/>
            <a:pathLst>
              <a:path w="60214" h="58603" extrusionOk="0">
                <a:moveTo>
                  <a:pt x="60032" y="33982"/>
                </a:moveTo>
                <a:cubicBezTo>
                  <a:pt x="58968" y="49788"/>
                  <a:pt x="41794" y="54347"/>
                  <a:pt x="38451" y="55077"/>
                </a:cubicBezTo>
                <a:cubicBezTo>
                  <a:pt x="37964" y="55168"/>
                  <a:pt x="37508" y="55290"/>
                  <a:pt x="36992" y="55442"/>
                </a:cubicBezTo>
                <a:cubicBezTo>
                  <a:pt x="35533" y="55867"/>
                  <a:pt x="34104" y="56171"/>
                  <a:pt x="32797" y="56445"/>
                </a:cubicBezTo>
                <a:cubicBezTo>
                  <a:pt x="20943" y="58603"/>
                  <a:pt x="13678" y="54834"/>
                  <a:pt x="9332" y="50548"/>
                </a:cubicBezTo>
                <a:cubicBezTo>
                  <a:pt x="5836" y="47052"/>
                  <a:pt x="3708" y="42493"/>
                  <a:pt x="3009" y="37630"/>
                </a:cubicBezTo>
                <a:cubicBezTo>
                  <a:pt x="0" y="16961"/>
                  <a:pt x="10304" y="8480"/>
                  <a:pt x="17690" y="5137"/>
                </a:cubicBezTo>
                <a:cubicBezTo>
                  <a:pt x="21551" y="3404"/>
                  <a:pt x="24590" y="3009"/>
                  <a:pt x="24590" y="3009"/>
                </a:cubicBezTo>
                <a:cubicBezTo>
                  <a:pt x="37083" y="0"/>
                  <a:pt x="45898" y="3100"/>
                  <a:pt x="51946" y="10912"/>
                </a:cubicBezTo>
                <a:cubicBezTo>
                  <a:pt x="55047" y="14894"/>
                  <a:pt x="57418" y="20152"/>
                  <a:pt x="59150" y="26414"/>
                </a:cubicBezTo>
                <a:cubicBezTo>
                  <a:pt x="59880" y="28876"/>
                  <a:pt x="60214" y="31429"/>
                  <a:pt x="60032" y="339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18"/>
          <p:cNvSpPr/>
          <p:nvPr/>
        </p:nvSpPr>
        <p:spPr>
          <a:xfrm>
            <a:off x="4326097" y="2683031"/>
            <a:ext cx="537313" cy="875923"/>
          </a:xfrm>
          <a:custGeom>
            <a:avLst/>
            <a:gdLst/>
            <a:ahLst/>
            <a:cxnLst/>
            <a:rect l="l" t="t" r="r" b="b"/>
            <a:pathLst>
              <a:path w="32798" h="53467" extrusionOk="0">
                <a:moveTo>
                  <a:pt x="32797" y="51309"/>
                </a:moveTo>
                <a:cubicBezTo>
                  <a:pt x="20943" y="53467"/>
                  <a:pt x="13678" y="49698"/>
                  <a:pt x="9332" y="45412"/>
                </a:cubicBezTo>
                <a:cubicBezTo>
                  <a:pt x="5836" y="41916"/>
                  <a:pt x="3708" y="37357"/>
                  <a:pt x="3009" y="32494"/>
                </a:cubicBezTo>
                <a:cubicBezTo>
                  <a:pt x="0" y="11825"/>
                  <a:pt x="10304" y="3344"/>
                  <a:pt x="17690" y="1"/>
                </a:cubicBezTo>
                <a:cubicBezTo>
                  <a:pt x="10699" y="12949"/>
                  <a:pt x="122" y="41157"/>
                  <a:pt x="32797" y="51309"/>
                </a:cubicBezTo>
                <a:close/>
              </a:path>
            </a:pathLst>
          </a:custGeom>
          <a:solidFill>
            <a:srgbClr val="134F5C">
              <a:alpha val="56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18"/>
          <p:cNvSpPr/>
          <p:nvPr/>
        </p:nvSpPr>
        <p:spPr>
          <a:xfrm>
            <a:off x="4574552" y="2757910"/>
            <a:ext cx="723058" cy="512068"/>
          </a:xfrm>
          <a:custGeom>
            <a:avLst/>
            <a:gdLst/>
            <a:ahLst/>
            <a:cxnLst/>
            <a:rect l="l" t="t" r="r" b="b"/>
            <a:pathLst>
              <a:path w="44136" h="31257" extrusionOk="0">
                <a:moveTo>
                  <a:pt x="27905" y="1"/>
                </a:moveTo>
                <a:cubicBezTo>
                  <a:pt x="24936" y="1"/>
                  <a:pt x="21964" y="419"/>
                  <a:pt x="19089" y="1296"/>
                </a:cubicBezTo>
                <a:cubicBezTo>
                  <a:pt x="10700" y="3789"/>
                  <a:pt x="5198" y="9290"/>
                  <a:pt x="1551" y="16676"/>
                </a:cubicBezTo>
                <a:cubicBezTo>
                  <a:pt x="335" y="19108"/>
                  <a:pt x="1" y="21874"/>
                  <a:pt x="639" y="24549"/>
                </a:cubicBezTo>
                <a:cubicBezTo>
                  <a:pt x="1437" y="27790"/>
                  <a:pt x="3830" y="31257"/>
                  <a:pt x="10420" y="31257"/>
                </a:cubicBezTo>
                <a:cubicBezTo>
                  <a:pt x="11863" y="31257"/>
                  <a:pt x="13508" y="31091"/>
                  <a:pt x="15381" y="30719"/>
                </a:cubicBezTo>
                <a:cubicBezTo>
                  <a:pt x="15381" y="30719"/>
                  <a:pt x="31764" y="28136"/>
                  <a:pt x="39819" y="23941"/>
                </a:cubicBezTo>
                <a:cubicBezTo>
                  <a:pt x="42494" y="22512"/>
                  <a:pt x="44135" y="19716"/>
                  <a:pt x="44014" y="16707"/>
                </a:cubicBezTo>
                <a:cubicBezTo>
                  <a:pt x="42281" y="10445"/>
                  <a:pt x="39910" y="5187"/>
                  <a:pt x="36779" y="1235"/>
                </a:cubicBezTo>
                <a:cubicBezTo>
                  <a:pt x="33894" y="426"/>
                  <a:pt x="30901" y="1"/>
                  <a:pt x="27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18"/>
          <p:cNvSpPr/>
          <p:nvPr/>
        </p:nvSpPr>
        <p:spPr>
          <a:xfrm>
            <a:off x="4833966" y="3053987"/>
            <a:ext cx="129979" cy="66251"/>
          </a:xfrm>
          <a:custGeom>
            <a:avLst/>
            <a:gdLst/>
            <a:ahLst/>
            <a:cxnLst/>
            <a:rect l="l" t="t" r="r" b="b"/>
            <a:pathLst>
              <a:path w="7934" h="4044" extrusionOk="0">
                <a:moveTo>
                  <a:pt x="7721" y="2280"/>
                </a:moveTo>
                <a:cubicBezTo>
                  <a:pt x="7721" y="2280"/>
                  <a:pt x="5472" y="1"/>
                  <a:pt x="1581" y="1490"/>
                </a:cubicBezTo>
                <a:cubicBezTo>
                  <a:pt x="1125" y="1672"/>
                  <a:pt x="639" y="1976"/>
                  <a:pt x="335" y="2402"/>
                </a:cubicBezTo>
                <a:cubicBezTo>
                  <a:pt x="31" y="2767"/>
                  <a:pt x="1" y="3435"/>
                  <a:pt x="396" y="3739"/>
                </a:cubicBezTo>
                <a:cubicBezTo>
                  <a:pt x="852" y="4043"/>
                  <a:pt x="1399" y="3830"/>
                  <a:pt x="1824" y="3618"/>
                </a:cubicBezTo>
                <a:cubicBezTo>
                  <a:pt x="2372" y="3314"/>
                  <a:pt x="2919" y="3010"/>
                  <a:pt x="3527" y="2827"/>
                </a:cubicBezTo>
                <a:cubicBezTo>
                  <a:pt x="4864" y="2402"/>
                  <a:pt x="6262" y="2311"/>
                  <a:pt x="7630" y="2615"/>
                </a:cubicBezTo>
                <a:cubicBezTo>
                  <a:pt x="7812" y="2675"/>
                  <a:pt x="7934" y="2311"/>
                  <a:pt x="7721" y="22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18"/>
          <p:cNvSpPr/>
          <p:nvPr/>
        </p:nvSpPr>
        <p:spPr>
          <a:xfrm>
            <a:off x="5193470" y="2963365"/>
            <a:ext cx="59272" cy="66251"/>
          </a:xfrm>
          <a:custGeom>
            <a:avLst/>
            <a:gdLst/>
            <a:ahLst/>
            <a:cxnLst/>
            <a:rect l="l" t="t" r="r" b="b"/>
            <a:pathLst>
              <a:path w="3618" h="4044" extrusionOk="0">
                <a:moveTo>
                  <a:pt x="2493" y="153"/>
                </a:moveTo>
                <a:cubicBezTo>
                  <a:pt x="1733" y="1"/>
                  <a:pt x="1003" y="365"/>
                  <a:pt x="578" y="973"/>
                </a:cubicBezTo>
                <a:cubicBezTo>
                  <a:pt x="0" y="1764"/>
                  <a:pt x="244" y="4043"/>
                  <a:pt x="244" y="4043"/>
                </a:cubicBezTo>
                <a:cubicBezTo>
                  <a:pt x="244" y="4013"/>
                  <a:pt x="274" y="3982"/>
                  <a:pt x="274" y="3922"/>
                </a:cubicBezTo>
                <a:cubicBezTo>
                  <a:pt x="304" y="3891"/>
                  <a:pt x="335" y="3861"/>
                  <a:pt x="335" y="3770"/>
                </a:cubicBezTo>
                <a:lnTo>
                  <a:pt x="335" y="3739"/>
                </a:lnTo>
                <a:cubicBezTo>
                  <a:pt x="517" y="3526"/>
                  <a:pt x="700" y="3283"/>
                  <a:pt x="912" y="3101"/>
                </a:cubicBezTo>
                <a:cubicBezTo>
                  <a:pt x="1216" y="2888"/>
                  <a:pt x="1551" y="2767"/>
                  <a:pt x="1946" y="2675"/>
                </a:cubicBezTo>
                <a:cubicBezTo>
                  <a:pt x="2584" y="2523"/>
                  <a:pt x="3344" y="2371"/>
                  <a:pt x="3496" y="1612"/>
                </a:cubicBezTo>
                <a:cubicBezTo>
                  <a:pt x="3618" y="973"/>
                  <a:pt x="3131" y="274"/>
                  <a:pt x="2493" y="1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18"/>
          <p:cNvSpPr/>
          <p:nvPr/>
        </p:nvSpPr>
        <p:spPr>
          <a:xfrm>
            <a:off x="4789655" y="3692827"/>
            <a:ext cx="257959" cy="231567"/>
          </a:xfrm>
          <a:custGeom>
            <a:avLst/>
            <a:gdLst/>
            <a:ahLst/>
            <a:cxnLst/>
            <a:rect l="l" t="t" r="r" b="b"/>
            <a:pathLst>
              <a:path w="15746" h="14135" extrusionOk="0">
                <a:moveTo>
                  <a:pt x="7873" y="0"/>
                </a:moveTo>
                <a:cubicBezTo>
                  <a:pt x="3526" y="0"/>
                  <a:pt x="1" y="3161"/>
                  <a:pt x="1" y="7052"/>
                </a:cubicBezTo>
                <a:cubicBezTo>
                  <a:pt x="1" y="10943"/>
                  <a:pt x="3526" y="14134"/>
                  <a:pt x="7873" y="14134"/>
                </a:cubicBezTo>
                <a:cubicBezTo>
                  <a:pt x="12220" y="14134"/>
                  <a:pt x="15745" y="10943"/>
                  <a:pt x="15745" y="7052"/>
                </a:cubicBezTo>
                <a:cubicBezTo>
                  <a:pt x="15745" y="3161"/>
                  <a:pt x="12220" y="0"/>
                  <a:pt x="7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18"/>
          <p:cNvSpPr/>
          <p:nvPr/>
        </p:nvSpPr>
        <p:spPr>
          <a:xfrm>
            <a:off x="4822024" y="3721708"/>
            <a:ext cx="193215" cy="173294"/>
          </a:xfrm>
          <a:custGeom>
            <a:avLst/>
            <a:gdLst/>
            <a:ahLst/>
            <a:cxnLst/>
            <a:rect l="l" t="t" r="r" b="b"/>
            <a:pathLst>
              <a:path w="11794" h="10578" extrusionOk="0">
                <a:moveTo>
                  <a:pt x="11794" y="5289"/>
                </a:moveTo>
                <a:cubicBezTo>
                  <a:pt x="11794" y="8207"/>
                  <a:pt x="9149" y="10578"/>
                  <a:pt x="5897" y="10578"/>
                </a:cubicBezTo>
                <a:cubicBezTo>
                  <a:pt x="2645" y="10578"/>
                  <a:pt x="0" y="8207"/>
                  <a:pt x="0" y="5289"/>
                </a:cubicBezTo>
                <a:cubicBezTo>
                  <a:pt x="0" y="2371"/>
                  <a:pt x="2645" y="0"/>
                  <a:pt x="5897" y="0"/>
                </a:cubicBezTo>
                <a:cubicBezTo>
                  <a:pt x="9149" y="0"/>
                  <a:pt x="11794" y="2371"/>
                  <a:pt x="11794" y="5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18"/>
          <p:cNvSpPr/>
          <p:nvPr/>
        </p:nvSpPr>
        <p:spPr>
          <a:xfrm>
            <a:off x="5519114" y="3030709"/>
            <a:ext cx="372489" cy="423651"/>
          </a:xfrm>
          <a:custGeom>
            <a:avLst/>
            <a:gdLst/>
            <a:ahLst/>
            <a:cxnLst/>
            <a:rect l="l" t="t" r="r" b="b"/>
            <a:pathLst>
              <a:path w="22737" h="25860" extrusionOk="0">
                <a:moveTo>
                  <a:pt x="11095" y="631"/>
                </a:moveTo>
                <a:lnTo>
                  <a:pt x="11095" y="8899"/>
                </a:lnTo>
                <a:lnTo>
                  <a:pt x="1034" y="4309"/>
                </a:lnTo>
                <a:lnTo>
                  <a:pt x="11095" y="631"/>
                </a:lnTo>
                <a:close/>
                <a:moveTo>
                  <a:pt x="11611" y="631"/>
                </a:moveTo>
                <a:lnTo>
                  <a:pt x="21703" y="4279"/>
                </a:lnTo>
                <a:lnTo>
                  <a:pt x="11611" y="8899"/>
                </a:lnTo>
                <a:lnTo>
                  <a:pt x="11611" y="631"/>
                </a:lnTo>
                <a:close/>
                <a:moveTo>
                  <a:pt x="22128" y="4704"/>
                </a:moveTo>
                <a:lnTo>
                  <a:pt x="22159" y="19385"/>
                </a:lnTo>
                <a:lnTo>
                  <a:pt x="11642" y="14431"/>
                </a:lnTo>
                <a:lnTo>
                  <a:pt x="11642" y="9507"/>
                </a:lnTo>
                <a:lnTo>
                  <a:pt x="11611" y="9507"/>
                </a:lnTo>
                <a:lnTo>
                  <a:pt x="22128" y="4704"/>
                </a:lnTo>
                <a:close/>
                <a:moveTo>
                  <a:pt x="578" y="4704"/>
                </a:moveTo>
                <a:lnTo>
                  <a:pt x="11064" y="9507"/>
                </a:lnTo>
                <a:lnTo>
                  <a:pt x="11064" y="14431"/>
                </a:lnTo>
                <a:lnTo>
                  <a:pt x="578" y="19416"/>
                </a:lnTo>
                <a:lnTo>
                  <a:pt x="578" y="4704"/>
                </a:lnTo>
                <a:close/>
                <a:moveTo>
                  <a:pt x="11095" y="15039"/>
                </a:moveTo>
                <a:lnTo>
                  <a:pt x="11095" y="25161"/>
                </a:lnTo>
                <a:lnTo>
                  <a:pt x="912" y="19902"/>
                </a:lnTo>
                <a:lnTo>
                  <a:pt x="11095" y="15039"/>
                </a:lnTo>
                <a:close/>
                <a:moveTo>
                  <a:pt x="11611" y="15039"/>
                </a:moveTo>
                <a:lnTo>
                  <a:pt x="21824" y="19841"/>
                </a:lnTo>
                <a:lnTo>
                  <a:pt x="11611" y="25161"/>
                </a:lnTo>
                <a:lnTo>
                  <a:pt x="11611" y="15039"/>
                </a:lnTo>
                <a:close/>
                <a:moveTo>
                  <a:pt x="11338" y="1"/>
                </a:moveTo>
                <a:cubicBezTo>
                  <a:pt x="11307" y="1"/>
                  <a:pt x="11277" y="8"/>
                  <a:pt x="11247" y="23"/>
                </a:cubicBezTo>
                <a:lnTo>
                  <a:pt x="183" y="4036"/>
                </a:lnTo>
                <a:lnTo>
                  <a:pt x="122" y="4036"/>
                </a:lnTo>
                <a:lnTo>
                  <a:pt x="61" y="4096"/>
                </a:lnTo>
                <a:lnTo>
                  <a:pt x="31" y="4127"/>
                </a:lnTo>
                <a:cubicBezTo>
                  <a:pt x="0" y="4157"/>
                  <a:pt x="0" y="4188"/>
                  <a:pt x="0" y="4248"/>
                </a:cubicBezTo>
                <a:lnTo>
                  <a:pt x="0" y="4279"/>
                </a:lnTo>
                <a:lnTo>
                  <a:pt x="0" y="19841"/>
                </a:lnTo>
                <a:cubicBezTo>
                  <a:pt x="0" y="19902"/>
                  <a:pt x="0" y="19933"/>
                  <a:pt x="31" y="19963"/>
                </a:cubicBezTo>
                <a:cubicBezTo>
                  <a:pt x="31" y="19993"/>
                  <a:pt x="61" y="19993"/>
                  <a:pt x="61" y="20054"/>
                </a:cubicBezTo>
                <a:lnTo>
                  <a:pt x="122" y="20084"/>
                </a:lnTo>
                <a:lnTo>
                  <a:pt x="11155" y="25829"/>
                </a:lnTo>
                <a:cubicBezTo>
                  <a:pt x="11216" y="25860"/>
                  <a:pt x="11247" y="25860"/>
                  <a:pt x="11277" y="25860"/>
                </a:cubicBezTo>
                <a:cubicBezTo>
                  <a:pt x="11307" y="25860"/>
                  <a:pt x="11368" y="25860"/>
                  <a:pt x="11399" y="25829"/>
                </a:cubicBezTo>
                <a:lnTo>
                  <a:pt x="22493" y="19993"/>
                </a:lnTo>
                <a:lnTo>
                  <a:pt x="22523" y="19963"/>
                </a:lnTo>
                <a:cubicBezTo>
                  <a:pt x="22554" y="19933"/>
                  <a:pt x="22554" y="19933"/>
                  <a:pt x="22554" y="19902"/>
                </a:cubicBezTo>
                <a:cubicBezTo>
                  <a:pt x="22736" y="19902"/>
                  <a:pt x="22736" y="19841"/>
                  <a:pt x="22736" y="19811"/>
                </a:cubicBezTo>
                <a:lnTo>
                  <a:pt x="22675" y="4279"/>
                </a:lnTo>
                <a:lnTo>
                  <a:pt x="22675" y="4248"/>
                </a:lnTo>
                <a:cubicBezTo>
                  <a:pt x="22675" y="4188"/>
                  <a:pt x="22675" y="4157"/>
                  <a:pt x="22645" y="4127"/>
                </a:cubicBezTo>
                <a:lnTo>
                  <a:pt x="22615" y="4096"/>
                </a:lnTo>
                <a:lnTo>
                  <a:pt x="22554" y="4036"/>
                </a:lnTo>
                <a:lnTo>
                  <a:pt x="22493" y="4036"/>
                </a:lnTo>
                <a:lnTo>
                  <a:pt x="11429" y="23"/>
                </a:lnTo>
                <a:cubicBezTo>
                  <a:pt x="11399" y="8"/>
                  <a:pt x="11368" y="1"/>
                  <a:pt x="113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2" name="Google Shape;2242;p118"/>
          <p:cNvGrpSpPr/>
          <p:nvPr/>
        </p:nvGrpSpPr>
        <p:grpSpPr>
          <a:xfrm>
            <a:off x="6244563" y="2436287"/>
            <a:ext cx="1796197" cy="1982044"/>
            <a:chOff x="-3156875" y="1538300"/>
            <a:chExt cx="2930175" cy="3233350"/>
          </a:xfrm>
        </p:grpSpPr>
        <p:sp>
          <p:nvSpPr>
            <p:cNvPr id="2243" name="Google Shape;2243;p118"/>
            <p:cNvSpPr/>
            <p:nvPr/>
          </p:nvSpPr>
          <p:spPr>
            <a:xfrm>
              <a:off x="-2591500" y="1927375"/>
              <a:ext cx="1708250" cy="2844275"/>
            </a:xfrm>
            <a:custGeom>
              <a:avLst/>
              <a:gdLst/>
              <a:ahLst/>
              <a:cxnLst/>
              <a:rect l="l" t="t" r="r" b="b"/>
              <a:pathLst>
                <a:path w="68330" h="113771"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solidFill>
              <a:srgbClr val="F5FD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18"/>
            <p:cNvSpPr/>
            <p:nvPr/>
          </p:nvSpPr>
          <p:spPr>
            <a:xfrm>
              <a:off x="-2591500" y="1927375"/>
              <a:ext cx="1708250" cy="2844275"/>
            </a:xfrm>
            <a:custGeom>
              <a:avLst/>
              <a:gdLst/>
              <a:ahLst/>
              <a:cxnLst/>
              <a:rect l="l" t="t" r="r" b="b"/>
              <a:pathLst>
                <a:path w="68330" h="113771" fill="none" extrusionOk="0">
                  <a:moveTo>
                    <a:pt x="62251" y="113771"/>
                  </a:moveTo>
                  <a:lnTo>
                    <a:pt x="6080" y="113771"/>
                  </a:lnTo>
                  <a:cubicBezTo>
                    <a:pt x="2736" y="113771"/>
                    <a:pt x="0" y="111035"/>
                    <a:pt x="0" y="107692"/>
                  </a:cubicBezTo>
                  <a:lnTo>
                    <a:pt x="0" y="6079"/>
                  </a:lnTo>
                  <a:cubicBezTo>
                    <a:pt x="0" y="2736"/>
                    <a:pt x="2736" y="0"/>
                    <a:pt x="6080" y="0"/>
                  </a:cubicBezTo>
                  <a:lnTo>
                    <a:pt x="62251" y="0"/>
                  </a:lnTo>
                  <a:cubicBezTo>
                    <a:pt x="65594" y="0"/>
                    <a:pt x="68330" y="2736"/>
                    <a:pt x="68330" y="6079"/>
                  </a:cubicBezTo>
                  <a:lnTo>
                    <a:pt x="68330" y="107692"/>
                  </a:lnTo>
                  <a:cubicBezTo>
                    <a:pt x="68330" y="111035"/>
                    <a:pt x="65594" y="113771"/>
                    <a:pt x="62251" y="113771"/>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18"/>
            <p:cNvSpPr/>
            <p:nvPr/>
          </p:nvSpPr>
          <p:spPr>
            <a:xfrm>
              <a:off x="-2502600" y="2077075"/>
              <a:ext cx="1530450" cy="2545650"/>
            </a:xfrm>
            <a:custGeom>
              <a:avLst/>
              <a:gdLst/>
              <a:ahLst/>
              <a:cxnLst/>
              <a:rect l="l" t="t" r="r" b="b"/>
              <a:pathLst>
                <a:path w="61218" h="101826"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18"/>
            <p:cNvSpPr/>
            <p:nvPr/>
          </p:nvSpPr>
          <p:spPr>
            <a:xfrm>
              <a:off x="-2502600" y="2077075"/>
              <a:ext cx="1530450" cy="2545650"/>
            </a:xfrm>
            <a:custGeom>
              <a:avLst/>
              <a:gdLst/>
              <a:ahLst/>
              <a:cxnLst/>
              <a:rect l="l" t="t" r="r" b="b"/>
              <a:pathLst>
                <a:path w="61218" h="101826" fill="none" extrusionOk="0">
                  <a:moveTo>
                    <a:pt x="55138" y="101825"/>
                  </a:moveTo>
                  <a:lnTo>
                    <a:pt x="6080" y="101825"/>
                  </a:lnTo>
                  <a:cubicBezTo>
                    <a:pt x="2736" y="101825"/>
                    <a:pt x="1" y="99090"/>
                    <a:pt x="1" y="95746"/>
                  </a:cubicBezTo>
                  <a:lnTo>
                    <a:pt x="1" y="6079"/>
                  </a:lnTo>
                  <a:cubicBezTo>
                    <a:pt x="1" y="2736"/>
                    <a:pt x="2736" y="0"/>
                    <a:pt x="6080" y="0"/>
                  </a:cubicBezTo>
                  <a:lnTo>
                    <a:pt x="55138" y="0"/>
                  </a:lnTo>
                  <a:cubicBezTo>
                    <a:pt x="58482" y="0"/>
                    <a:pt x="61218" y="2736"/>
                    <a:pt x="61218" y="6079"/>
                  </a:cubicBezTo>
                  <a:lnTo>
                    <a:pt x="61218" y="95746"/>
                  </a:lnTo>
                  <a:cubicBezTo>
                    <a:pt x="61218" y="99090"/>
                    <a:pt x="58482" y="101825"/>
                    <a:pt x="55138" y="101825"/>
                  </a:cubicBezTo>
                  <a:close/>
                </a:path>
              </a:pathLst>
            </a:custGeom>
            <a:noFill/>
            <a:ln w="9875"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18"/>
            <p:cNvSpPr/>
            <p:nvPr/>
          </p:nvSpPr>
          <p:spPr>
            <a:xfrm>
              <a:off x="-2496525" y="2463850"/>
              <a:ext cx="1455225" cy="1259150"/>
            </a:xfrm>
            <a:custGeom>
              <a:avLst/>
              <a:gdLst/>
              <a:ahLst/>
              <a:cxnLst/>
              <a:rect l="l" t="t" r="r" b="b"/>
              <a:pathLst>
                <a:path w="58209" h="50366" extrusionOk="0">
                  <a:moveTo>
                    <a:pt x="46202" y="47144"/>
                  </a:moveTo>
                  <a:cubicBezTo>
                    <a:pt x="45351" y="47782"/>
                    <a:pt x="44470" y="48269"/>
                    <a:pt x="43619" y="48542"/>
                  </a:cubicBezTo>
                  <a:cubicBezTo>
                    <a:pt x="37692" y="50366"/>
                    <a:pt x="26992" y="50184"/>
                    <a:pt x="20579" y="49880"/>
                  </a:cubicBezTo>
                  <a:cubicBezTo>
                    <a:pt x="17083" y="49667"/>
                    <a:pt x="13861" y="47539"/>
                    <a:pt x="11886" y="44135"/>
                  </a:cubicBezTo>
                  <a:cubicBezTo>
                    <a:pt x="7235" y="36110"/>
                    <a:pt x="1" y="21004"/>
                    <a:pt x="4864" y="12280"/>
                  </a:cubicBezTo>
                  <a:cubicBezTo>
                    <a:pt x="11642" y="0"/>
                    <a:pt x="25290" y="7873"/>
                    <a:pt x="33649" y="6444"/>
                  </a:cubicBezTo>
                  <a:cubicBezTo>
                    <a:pt x="36871" y="5867"/>
                    <a:pt x="40458" y="4985"/>
                    <a:pt x="43801" y="4712"/>
                  </a:cubicBezTo>
                  <a:cubicBezTo>
                    <a:pt x="49151" y="4317"/>
                    <a:pt x="53953" y="5532"/>
                    <a:pt x="55655" y="12220"/>
                  </a:cubicBezTo>
                  <a:cubicBezTo>
                    <a:pt x="58209" y="21946"/>
                    <a:pt x="53588" y="41308"/>
                    <a:pt x="46202" y="471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18"/>
            <p:cNvSpPr/>
            <p:nvPr/>
          </p:nvSpPr>
          <p:spPr>
            <a:xfrm>
              <a:off x="-2494225" y="2580875"/>
              <a:ext cx="1092750" cy="972675"/>
            </a:xfrm>
            <a:custGeom>
              <a:avLst/>
              <a:gdLst/>
              <a:ahLst/>
              <a:cxnLst/>
              <a:rect l="l" t="t" r="r" b="b"/>
              <a:pathLst>
                <a:path w="43710" h="38907" extrusionOk="0">
                  <a:moveTo>
                    <a:pt x="43709" y="0"/>
                  </a:moveTo>
                  <a:lnTo>
                    <a:pt x="43709" y="0"/>
                  </a:lnTo>
                  <a:cubicBezTo>
                    <a:pt x="40366" y="274"/>
                    <a:pt x="36748" y="1155"/>
                    <a:pt x="33557" y="1733"/>
                  </a:cubicBezTo>
                  <a:cubicBezTo>
                    <a:pt x="32796" y="1866"/>
                    <a:pt x="31992" y="1921"/>
                    <a:pt x="31153" y="1921"/>
                  </a:cubicBezTo>
                  <a:cubicBezTo>
                    <a:pt x="26987" y="1921"/>
                    <a:pt x="21967" y="559"/>
                    <a:pt x="17211" y="559"/>
                  </a:cubicBezTo>
                  <a:cubicBezTo>
                    <a:pt x="12398" y="559"/>
                    <a:pt x="7855" y="1954"/>
                    <a:pt x="4742" y="7569"/>
                  </a:cubicBezTo>
                  <a:cubicBezTo>
                    <a:pt x="0" y="16110"/>
                    <a:pt x="6869" y="30761"/>
                    <a:pt x="11520" y="38907"/>
                  </a:cubicBezTo>
                  <a:cubicBezTo>
                    <a:pt x="17599" y="34621"/>
                    <a:pt x="29028" y="29028"/>
                    <a:pt x="32706" y="20335"/>
                  </a:cubicBezTo>
                  <a:cubicBezTo>
                    <a:pt x="35745" y="13162"/>
                    <a:pt x="39606" y="3162"/>
                    <a:pt x="43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18"/>
            <p:cNvSpPr/>
            <p:nvPr/>
          </p:nvSpPr>
          <p:spPr>
            <a:xfrm>
              <a:off x="-972175" y="2442575"/>
              <a:ext cx="544875" cy="386800"/>
            </a:xfrm>
            <a:custGeom>
              <a:avLst/>
              <a:gdLst/>
              <a:ahLst/>
              <a:cxnLst/>
              <a:rect l="l" t="t" r="r" b="b"/>
              <a:pathLst>
                <a:path w="21795" h="15472" extrusionOk="0">
                  <a:moveTo>
                    <a:pt x="18876" y="0"/>
                  </a:moveTo>
                  <a:lnTo>
                    <a:pt x="1" y="9636"/>
                  </a:lnTo>
                  <a:lnTo>
                    <a:pt x="365" y="11125"/>
                  </a:lnTo>
                  <a:lnTo>
                    <a:pt x="1460" y="15472"/>
                  </a:lnTo>
                  <a:lnTo>
                    <a:pt x="21794" y="4833"/>
                  </a:lnTo>
                  <a:lnTo>
                    <a:pt x="20548" y="2797"/>
                  </a:lnTo>
                  <a:lnTo>
                    <a:pt x="188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18"/>
            <p:cNvSpPr/>
            <p:nvPr/>
          </p:nvSpPr>
          <p:spPr>
            <a:xfrm>
              <a:off x="-963050" y="2512475"/>
              <a:ext cx="535750" cy="316900"/>
            </a:xfrm>
            <a:custGeom>
              <a:avLst/>
              <a:gdLst/>
              <a:ahLst/>
              <a:cxnLst/>
              <a:rect l="l" t="t" r="r" b="b"/>
              <a:pathLst>
                <a:path w="21430" h="12676" extrusionOk="0">
                  <a:moveTo>
                    <a:pt x="20214" y="1"/>
                  </a:moveTo>
                  <a:lnTo>
                    <a:pt x="18663" y="396"/>
                  </a:lnTo>
                  <a:cubicBezTo>
                    <a:pt x="18663" y="396"/>
                    <a:pt x="14742" y="3405"/>
                    <a:pt x="9089" y="6657"/>
                  </a:cubicBezTo>
                  <a:cubicBezTo>
                    <a:pt x="6249" y="8322"/>
                    <a:pt x="4114" y="8728"/>
                    <a:pt x="2620" y="8728"/>
                  </a:cubicBezTo>
                  <a:cubicBezTo>
                    <a:pt x="1194" y="8728"/>
                    <a:pt x="351" y="8358"/>
                    <a:pt x="34" y="8358"/>
                  </a:cubicBezTo>
                  <a:cubicBezTo>
                    <a:pt x="22" y="8358"/>
                    <a:pt x="11" y="8358"/>
                    <a:pt x="0" y="8360"/>
                  </a:cubicBezTo>
                  <a:lnTo>
                    <a:pt x="1095" y="12676"/>
                  </a:lnTo>
                  <a:lnTo>
                    <a:pt x="21429" y="2037"/>
                  </a:lnTo>
                  <a:lnTo>
                    <a:pt x="20214" y="1"/>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18"/>
            <p:cNvSpPr/>
            <p:nvPr/>
          </p:nvSpPr>
          <p:spPr>
            <a:xfrm>
              <a:off x="-527625" y="2359875"/>
              <a:ext cx="300925" cy="729500"/>
            </a:xfrm>
            <a:custGeom>
              <a:avLst/>
              <a:gdLst/>
              <a:ahLst/>
              <a:cxnLst/>
              <a:rect l="l" t="t" r="r" b="b"/>
              <a:pathLst>
                <a:path w="12037" h="29180" extrusionOk="0">
                  <a:moveTo>
                    <a:pt x="5127" y="1"/>
                  </a:moveTo>
                  <a:cubicBezTo>
                    <a:pt x="2381" y="1"/>
                    <a:pt x="1086" y="1895"/>
                    <a:pt x="486" y="3521"/>
                  </a:cubicBezTo>
                  <a:cubicBezTo>
                    <a:pt x="31" y="4859"/>
                    <a:pt x="0" y="6044"/>
                    <a:pt x="0" y="6044"/>
                  </a:cubicBezTo>
                  <a:cubicBezTo>
                    <a:pt x="0" y="6044"/>
                    <a:pt x="2544" y="29179"/>
                    <a:pt x="8078" y="29179"/>
                  </a:cubicBezTo>
                  <a:cubicBezTo>
                    <a:pt x="8121" y="29179"/>
                    <a:pt x="8164" y="29178"/>
                    <a:pt x="8207" y="29175"/>
                  </a:cubicBezTo>
                  <a:cubicBezTo>
                    <a:pt x="9879" y="29053"/>
                    <a:pt x="10791" y="26561"/>
                    <a:pt x="11155" y="23035"/>
                  </a:cubicBezTo>
                  <a:cubicBezTo>
                    <a:pt x="12037" y="14585"/>
                    <a:pt x="9605" y="390"/>
                    <a:pt x="5684" y="26"/>
                  </a:cubicBezTo>
                  <a:cubicBezTo>
                    <a:pt x="5492" y="9"/>
                    <a:pt x="5306" y="1"/>
                    <a:pt x="5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18"/>
            <p:cNvSpPr/>
            <p:nvPr/>
          </p:nvSpPr>
          <p:spPr>
            <a:xfrm>
              <a:off x="-527625" y="2447900"/>
              <a:ext cx="278900" cy="641475"/>
            </a:xfrm>
            <a:custGeom>
              <a:avLst/>
              <a:gdLst/>
              <a:ahLst/>
              <a:cxnLst/>
              <a:rect l="l" t="t" r="r" b="b"/>
              <a:pathLst>
                <a:path w="11156" h="25659" extrusionOk="0">
                  <a:moveTo>
                    <a:pt x="486" y="0"/>
                  </a:moveTo>
                  <a:cubicBezTo>
                    <a:pt x="31" y="1338"/>
                    <a:pt x="0" y="2523"/>
                    <a:pt x="0" y="2523"/>
                  </a:cubicBezTo>
                  <a:cubicBezTo>
                    <a:pt x="0" y="2523"/>
                    <a:pt x="2544" y="25658"/>
                    <a:pt x="8078" y="25658"/>
                  </a:cubicBezTo>
                  <a:cubicBezTo>
                    <a:pt x="8121" y="25658"/>
                    <a:pt x="8164" y="25657"/>
                    <a:pt x="8207" y="25654"/>
                  </a:cubicBezTo>
                  <a:cubicBezTo>
                    <a:pt x="9879" y="25532"/>
                    <a:pt x="10791" y="23040"/>
                    <a:pt x="11155" y="19514"/>
                  </a:cubicBezTo>
                  <a:cubicBezTo>
                    <a:pt x="5289" y="16718"/>
                    <a:pt x="1733" y="4955"/>
                    <a:pt x="48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18"/>
            <p:cNvSpPr/>
            <p:nvPr/>
          </p:nvSpPr>
          <p:spPr>
            <a:xfrm>
              <a:off x="-1206975" y="2652300"/>
              <a:ext cx="311575" cy="311575"/>
            </a:xfrm>
            <a:custGeom>
              <a:avLst/>
              <a:gdLst/>
              <a:ahLst/>
              <a:cxnLst/>
              <a:rect l="l" t="t" r="r" b="b"/>
              <a:pathLst>
                <a:path w="12463" h="12463" extrusionOk="0">
                  <a:moveTo>
                    <a:pt x="6231" y="1"/>
                  </a:moveTo>
                  <a:cubicBezTo>
                    <a:pt x="5806" y="1"/>
                    <a:pt x="5411" y="31"/>
                    <a:pt x="5016" y="122"/>
                  </a:cubicBezTo>
                  <a:cubicBezTo>
                    <a:pt x="2158" y="700"/>
                    <a:pt x="0" y="3192"/>
                    <a:pt x="0" y="6232"/>
                  </a:cubicBezTo>
                  <a:cubicBezTo>
                    <a:pt x="0" y="9666"/>
                    <a:pt x="2766" y="12463"/>
                    <a:pt x="6231" y="12463"/>
                  </a:cubicBezTo>
                  <a:cubicBezTo>
                    <a:pt x="7964" y="12463"/>
                    <a:pt x="9545" y="11733"/>
                    <a:pt x="10669" y="10609"/>
                  </a:cubicBezTo>
                  <a:cubicBezTo>
                    <a:pt x="11794" y="9454"/>
                    <a:pt x="12463" y="7934"/>
                    <a:pt x="12463" y="6232"/>
                  </a:cubicBezTo>
                  <a:cubicBezTo>
                    <a:pt x="12463" y="2767"/>
                    <a:pt x="9697" y="1"/>
                    <a:pt x="6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18"/>
            <p:cNvSpPr/>
            <p:nvPr/>
          </p:nvSpPr>
          <p:spPr>
            <a:xfrm>
              <a:off x="-1206975" y="2655350"/>
              <a:ext cx="266750" cy="308525"/>
            </a:xfrm>
            <a:custGeom>
              <a:avLst/>
              <a:gdLst/>
              <a:ahLst/>
              <a:cxnLst/>
              <a:rect l="l" t="t" r="r" b="b"/>
              <a:pathLst>
                <a:path w="10670" h="12341" extrusionOk="0">
                  <a:moveTo>
                    <a:pt x="5016" y="0"/>
                  </a:moveTo>
                  <a:cubicBezTo>
                    <a:pt x="2158" y="578"/>
                    <a:pt x="0" y="3070"/>
                    <a:pt x="0" y="6110"/>
                  </a:cubicBezTo>
                  <a:cubicBezTo>
                    <a:pt x="0" y="9544"/>
                    <a:pt x="2766" y="12341"/>
                    <a:pt x="6231" y="12341"/>
                  </a:cubicBezTo>
                  <a:cubicBezTo>
                    <a:pt x="7964" y="12341"/>
                    <a:pt x="9545" y="11611"/>
                    <a:pt x="10669" y="10487"/>
                  </a:cubicBezTo>
                  <a:cubicBezTo>
                    <a:pt x="6870" y="7964"/>
                    <a:pt x="5472" y="2645"/>
                    <a:pt x="5016"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18"/>
            <p:cNvSpPr/>
            <p:nvPr/>
          </p:nvSpPr>
          <p:spPr>
            <a:xfrm>
              <a:off x="-3027675" y="2442575"/>
              <a:ext cx="544850" cy="385275"/>
            </a:xfrm>
            <a:custGeom>
              <a:avLst/>
              <a:gdLst/>
              <a:ahLst/>
              <a:cxnLst/>
              <a:rect l="l" t="t" r="r" b="b"/>
              <a:pathLst>
                <a:path w="21794" h="15411" extrusionOk="0">
                  <a:moveTo>
                    <a:pt x="2949" y="0"/>
                  </a:moveTo>
                  <a:lnTo>
                    <a:pt x="0" y="4773"/>
                  </a:lnTo>
                  <a:lnTo>
                    <a:pt x="19575" y="15016"/>
                  </a:lnTo>
                  <a:lnTo>
                    <a:pt x="20335" y="15411"/>
                  </a:lnTo>
                  <a:lnTo>
                    <a:pt x="20669" y="14043"/>
                  </a:lnTo>
                  <a:lnTo>
                    <a:pt x="21794" y="9605"/>
                  </a:lnTo>
                  <a:lnTo>
                    <a:pt x="7660" y="2402"/>
                  </a:lnTo>
                  <a:lnTo>
                    <a:pt x="29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18"/>
            <p:cNvSpPr/>
            <p:nvPr/>
          </p:nvSpPr>
          <p:spPr>
            <a:xfrm>
              <a:off x="-3027675" y="2441825"/>
              <a:ext cx="516750" cy="376150"/>
            </a:xfrm>
            <a:custGeom>
              <a:avLst/>
              <a:gdLst/>
              <a:ahLst/>
              <a:cxnLst/>
              <a:rect l="l" t="t" r="r" b="b"/>
              <a:pathLst>
                <a:path w="20670" h="15046" extrusionOk="0">
                  <a:moveTo>
                    <a:pt x="2918" y="0"/>
                  </a:moveTo>
                  <a:lnTo>
                    <a:pt x="0" y="4803"/>
                  </a:lnTo>
                  <a:lnTo>
                    <a:pt x="19514" y="15046"/>
                  </a:lnTo>
                  <a:lnTo>
                    <a:pt x="20669" y="14073"/>
                  </a:lnTo>
                  <a:cubicBezTo>
                    <a:pt x="20669" y="14073"/>
                    <a:pt x="18663" y="12797"/>
                    <a:pt x="13192" y="9727"/>
                  </a:cubicBezTo>
                  <a:cubicBezTo>
                    <a:pt x="8663" y="7173"/>
                    <a:pt x="7782" y="3526"/>
                    <a:pt x="7630" y="2371"/>
                  </a:cubicBezTo>
                  <a:lnTo>
                    <a:pt x="2918" y="0"/>
                  </a:ln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18"/>
            <p:cNvSpPr/>
            <p:nvPr/>
          </p:nvSpPr>
          <p:spPr>
            <a:xfrm>
              <a:off x="-2560350" y="2637100"/>
              <a:ext cx="312350" cy="312350"/>
            </a:xfrm>
            <a:custGeom>
              <a:avLst/>
              <a:gdLst/>
              <a:ahLst/>
              <a:cxnLst/>
              <a:rect l="l" t="t" r="r" b="b"/>
              <a:pathLst>
                <a:path w="12494" h="12494" extrusionOk="0">
                  <a:moveTo>
                    <a:pt x="6262" y="1"/>
                  </a:moveTo>
                  <a:cubicBezTo>
                    <a:pt x="5654" y="1"/>
                    <a:pt x="5046" y="122"/>
                    <a:pt x="4530" y="274"/>
                  </a:cubicBezTo>
                  <a:cubicBezTo>
                    <a:pt x="1885" y="1034"/>
                    <a:pt x="1" y="3435"/>
                    <a:pt x="1" y="6262"/>
                  </a:cubicBezTo>
                  <a:cubicBezTo>
                    <a:pt x="1" y="9697"/>
                    <a:pt x="2767" y="12493"/>
                    <a:pt x="6232" y="12493"/>
                  </a:cubicBezTo>
                  <a:cubicBezTo>
                    <a:pt x="8359" y="12493"/>
                    <a:pt x="10214" y="11429"/>
                    <a:pt x="11369" y="9849"/>
                  </a:cubicBezTo>
                  <a:cubicBezTo>
                    <a:pt x="12068" y="8846"/>
                    <a:pt x="12493" y="7600"/>
                    <a:pt x="12493" y="6262"/>
                  </a:cubicBezTo>
                  <a:cubicBezTo>
                    <a:pt x="12493" y="2827"/>
                    <a:pt x="9727" y="31"/>
                    <a:pt x="6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18"/>
            <p:cNvSpPr/>
            <p:nvPr/>
          </p:nvSpPr>
          <p:spPr>
            <a:xfrm>
              <a:off x="-2559575" y="2643950"/>
              <a:ext cx="284200" cy="305500"/>
            </a:xfrm>
            <a:custGeom>
              <a:avLst/>
              <a:gdLst/>
              <a:ahLst/>
              <a:cxnLst/>
              <a:rect l="l" t="t" r="r" b="b"/>
              <a:pathLst>
                <a:path w="11368" h="12220" extrusionOk="0">
                  <a:moveTo>
                    <a:pt x="4529" y="0"/>
                  </a:moveTo>
                  <a:cubicBezTo>
                    <a:pt x="1915" y="760"/>
                    <a:pt x="0" y="3161"/>
                    <a:pt x="0" y="5988"/>
                  </a:cubicBezTo>
                  <a:cubicBezTo>
                    <a:pt x="0" y="9423"/>
                    <a:pt x="2766" y="12219"/>
                    <a:pt x="6231" y="12219"/>
                  </a:cubicBezTo>
                  <a:cubicBezTo>
                    <a:pt x="8359" y="12219"/>
                    <a:pt x="10213" y="11155"/>
                    <a:pt x="11368" y="9575"/>
                  </a:cubicBezTo>
                  <a:cubicBezTo>
                    <a:pt x="6687" y="8359"/>
                    <a:pt x="5046" y="3405"/>
                    <a:pt x="452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18"/>
            <p:cNvSpPr/>
            <p:nvPr/>
          </p:nvSpPr>
          <p:spPr>
            <a:xfrm>
              <a:off x="-3156875" y="1936425"/>
              <a:ext cx="558550" cy="641350"/>
            </a:xfrm>
            <a:custGeom>
              <a:avLst/>
              <a:gdLst/>
              <a:ahLst/>
              <a:cxnLst/>
              <a:rect l="l" t="t" r="r" b="b"/>
              <a:pathLst>
                <a:path w="22342" h="25654" extrusionOk="0">
                  <a:moveTo>
                    <a:pt x="18195" y="1"/>
                  </a:moveTo>
                  <a:cubicBezTo>
                    <a:pt x="16120" y="1"/>
                    <a:pt x="12900" y="2806"/>
                    <a:pt x="9849" y="6568"/>
                  </a:cubicBezTo>
                  <a:cubicBezTo>
                    <a:pt x="4682" y="12860"/>
                    <a:pt x="1" y="21797"/>
                    <a:pt x="2281" y="24107"/>
                  </a:cubicBezTo>
                  <a:cubicBezTo>
                    <a:pt x="3405" y="25248"/>
                    <a:pt x="4573" y="25653"/>
                    <a:pt x="5664" y="25653"/>
                  </a:cubicBezTo>
                  <a:cubicBezTo>
                    <a:pt x="8319" y="25653"/>
                    <a:pt x="10518" y="23256"/>
                    <a:pt x="10518" y="23256"/>
                  </a:cubicBezTo>
                  <a:cubicBezTo>
                    <a:pt x="10518" y="23256"/>
                    <a:pt x="11977" y="21128"/>
                    <a:pt x="13709" y="18180"/>
                  </a:cubicBezTo>
                  <a:cubicBezTo>
                    <a:pt x="17327" y="12161"/>
                    <a:pt x="22342" y="2587"/>
                    <a:pt x="19272" y="337"/>
                  </a:cubicBezTo>
                  <a:cubicBezTo>
                    <a:pt x="18963" y="108"/>
                    <a:pt x="18601" y="1"/>
                    <a:pt x="18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18"/>
            <p:cNvSpPr/>
            <p:nvPr/>
          </p:nvSpPr>
          <p:spPr>
            <a:xfrm>
              <a:off x="-3156875" y="2100625"/>
              <a:ext cx="342750" cy="477150"/>
            </a:xfrm>
            <a:custGeom>
              <a:avLst/>
              <a:gdLst/>
              <a:ahLst/>
              <a:cxnLst/>
              <a:rect l="l" t="t" r="r" b="b"/>
              <a:pathLst>
                <a:path w="13710" h="19086" extrusionOk="0">
                  <a:moveTo>
                    <a:pt x="9849" y="0"/>
                  </a:moveTo>
                  <a:lnTo>
                    <a:pt x="9849" y="0"/>
                  </a:lnTo>
                  <a:cubicBezTo>
                    <a:pt x="4682" y="6292"/>
                    <a:pt x="1" y="15229"/>
                    <a:pt x="2281" y="17539"/>
                  </a:cubicBezTo>
                  <a:cubicBezTo>
                    <a:pt x="3405" y="18680"/>
                    <a:pt x="4573" y="19085"/>
                    <a:pt x="5664" y="19085"/>
                  </a:cubicBezTo>
                  <a:cubicBezTo>
                    <a:pt x="8319" y="19085"/>
                    <a:pt x="10518" y="16688"/>
                    <a:pt x="10518" y="16688"/>
                  </a:cubicBezTo>
                  <a:cubicBezTo>
                    <a:pt x="10518" y="16688"/>
                    <a:pt x="11977" y="14560"/>
                    <a:pt x="13709" y="11612"/>
                  </a:cubicBezTo>
                  <a:cubicBezTo>
                    <a:pt x="9788" y="9393"/>
                    <a:pt x="9424" y="4104"/>
                    <a:pt x="9849" y="0"/>
                  </a:cubicBezTo>
                  <a:close/>
                </a:path>
              </a:pathLst>
            </a:custGeom>
            <a:solidFill>
              <a:srgbClr val="0C343D">
                <a:alpha val="3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18"/>
            <p:cNvSpPr/>
            <p:nvPr/>
          </p:nvSpPr>
          <p:spPr>
            <a:xfrm>
              <a:off x="-2004875" y="2443475"/>
              <a:ext cx="555525" cy="291225"/>
            </a:xfrm>
            <a:custGeom>
              <a:avLst/>
              <a:gdLst/>
              <a:ahLst/>
              <a:cxnLst/>
              <a:rect l="l" t="t" r="r" b="b"/>
              <a:pathLst>
                <a:path w="22221" h="11649" extrusionOk="0">
                  <a:moveTo>
                    <a:pt x="17765" y="1"/>
                  </a:moveTo>
                  <a:cubicBezTo>
                    <a:pt x="17422" y="1"/>
                    <a:pt x="17037" y="96"/>
                    <a:pt x="16597" y="299"/>
                  </a:cubicBezTo>
                  <a:cubicBezTo>
                    <a:pt x="14572" y="1225"/>
                    <a:pt x="12451" y="1823"/>
                    <a:pt x="10342" y="1823"/>
                  </a:cubicBezTo>
                  <a:cubicBezTo>
                    <a:pt x="8715" y="1823"/>
                    <a:pt x="7095" y="1467"/>
                    <a:pt x="5533" y="633"/>
                  </a:cubicBezTo>
                  <a:cubicBezTo>
                    <a:pt x="5084" y="390"/>
                    <a:pt x="4707" y="276"/>
                    <a:pt x="4376" y="276"/>
                  </a:cubicBezTo>
                  <a:cubicBezTo>
                    <a:pt x="3632" y="276"/>
                    <a:pt x="3122" y="851"/>
                    <a:pt x="2554" y="1819"/>
                  </a:cubicBezTo>
                  <a:cubicBezTo>
                    <a:pt x="1946" y="2852"/>
                    <a:pt x="913" y="4281"/>
                    <a:pt x="639" y="5618"/>
                  </a:cubicBezTo>
                  <a:cubicBezTo>
                    <a:pt x="274" y="7624"/>
                    <a:pt x="1" y="8475"/>
                    <a:pt x="2281" y="9569"/>
                  </a:cubicBezTo>
                  <a:cubicBezTo>
                    <a:pt x="5231" y="11017"/>
                    <a:pt x="7770" y="11649"/>
                    <a:pt x="10270" y="11649"/>
                  </a:cubicBezTo>
                  <a:cubicBezTo>
                    <a:pt x="13334" y="11649"/>
                    <a:pt x="16339" y="10700"/>
                    <a:pt x="19971" y="9144"/>
                  </a:cubicBezTo>
                  <a:cubicBezTo>
                    <a:pt x="22220" y="8171"/>
                    <a:pt x="21916" y="7320"/>
                    <a:pt x="21582" y="5405"/>
                  </a:cubicBezTo>
                  <a:cubicBezTo>
                    <a:pt x="21308" y="4068"/>
                    <a:pt x="20396" y="2578"/>
                    <a:pt x="19788" y="1545"/>
                  </a:cubicBezTo>
                  <a:cubicBezTo>
                    <a:pt x="19206" y="574"/>
                    <a:pt x="18607" y="1"/>
                    <a:pt x="17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18"/>
            <p:cNvSpPr/>
            <p:nvPr/>
          </p:nvSpPr>
          <p:spPr>
            <a:xfrm>
              <a:off x="-2348325" y="2009425"/>
              <a:ext cx="127675" cy="281200"/>
            </a:xfrm>
            <a:custGeom>
              <a:avLst/>
              <a:gdLst/>
              <a:ahLst/>
              <a:cxnLst/>
              <a:rect l="l" t="t" r="r" b="b"/>
              <a:pathLst>
                <a:path w="5107" h="11248" extrusionOk="0">
                  <a:moveTo>
                    <a:pt x="2310" y="1"/>
                  </a:moveTo>
                  <a:cubicBezTo>
                    <a:pt x="1064" y="1"/>
                    <a:pt x="0" y="1034"/>
                    <a:pt x="0" y="2311"/>
                  </a:cubicBezTo>
                  <a:lnTo>
                    <a:pt x="0" y="8937"/>
                  </a:lnTo>
                  <a:cubicBezTo>
                    <a:pt x="0" y="10183"/>
                    <a:pt x="1003" y="11247"/>
                    <a:pt x="2310" y="11247"/>
                  </a:cubicBezTo>
                  <a:lnTo>
                    <a:pt x="5106" y="11247"/>
                  </a:lnTo>
                  <a:lnTo>
                    <a:pt x="51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18"/>
            <p:cNvSpPr/>
            <p:nvPr/>
          </p:nvSpPr>
          <p:spPr>
            <a:xfrm>
              <a:off x="-2285275" y="1767025"/>
              <a:ext cx="1096550" cy="794125"/>
            </a:xfrm>
            <a:custGeom>
              <a:avLst/>
              <a:gdLst/>
              <a:ahLst/>
              <a:cxnLst/>
              <a:rect l="l" t="t" r="r" b="b"/>
              <a:pathLst>
                <a:path w="43862" h="31765" extrusionOk="0">
                  <a:moveTo>
                    <a:pt x="22101" y="0"/>
                  </a:moveTo>
                  <a:cubicBezTo>
                    <a:pt x="22050" y="0"/>
                    <a:pt x="21998" y="0"/>
                    <a:pt x="21947" y="1"/>
                  </a:cubicBezTo>
                  <a:cubicBezTo>
                    <a:pt x="20336" y="1"/>
                    <a:pt x="18785" y="122"/>
                    <a:pt x="17296" y="335"/>
                  </a:cubicBezTo>
                  <a:cubicBezTo>
                    <a:pt x="7417" y="1916"/>
                    <a:pt x="1" y="8238"/>
                    <a:pt x="1" y="15898"/>
                  </a:cubicBezTo>
                  <a:cubicBezTo>
                    <a:pt x="1" y="24652"/>
                    <a:pt x="9819" y="31764"/>
                    <a:pt x="21947" y="31764"/>
                  </a:cubicBezTo>
                  <a:cubicBezTo>
                    <a:pt x="25837" y="31764"/>
                    <a:pt x="29545" y="31004"/>
                    <a:pt x="32676" y="29728"/>
                  </a:cubicBezTo>
                  <a:cubicBezTo>
                    <a:pt x="39333" y="26992"/>
                    <a:pt x="43862" y="21825"/>
                    <a:pt x="43862" y="15837"/>
                  </a:cubicBezTo>
                  <a:cubicBezTo>
                    <a:pt x="43862" y="7060"/>
                    <a:pt x="34128" y="0"/>
                    <a:pt x="22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18"/>
            <p:cNvSpPr/>
            <p:nvPr/>
          </p:nvSpPr>
          <p:spPr>
            <a:xfrm>
              <a:off x="-2285275" y="1774625"/>
              <a:ext cx="816925" cy="785750"/>
            </a:xfrm>
            <a:custGeom>
              <a:avLst/>
              <a:gdLst/>
              <a:ahLst/>
              <a:cxnLst/>
              <a:rect l="l" t="t" r="r" b="b"/>
              <a:pathLst>
                <a:path w="32677" h="31430" extrusionOk="0">
                  <a:moveTo>
                    <a:pt x="17296" y="1"/>
                  </a:moveTo>
                  <a:cubicBezTo>
                    <a:pt x="7417" y="1551"/>
                    <a:pt x="1" y="7904"/>
                    <a:pt x="1" y="15533"/>
                  </a:cubicBezTo>
                  <a:cubicBezTo>
                    <a:pt x="1" y="24317"/>
                    <a:pt x="9819" y="31430"/>
                    <a:pt x="21947" y="31430"/>
                  </a:cubicBezTo>
                  <a:cubicBezTo>
                    <a:pt x="25837" y="31430"/>
                    <a:pt x="29545" y="30670"/>
                    <a:pt x="32676" y="29363"/>
                  </a:cubicBezTo>
                  <a:cubicBezTo>
                    <a:pt x="22159" y="24560"/>
                    <a:pt x="18512" y="8542"/>
                    <a:pt x="17296"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18"/>
            <p:cNvSpPr/>
            <p:nvPr/>
          </p:nvSpPr>
          <p:spPr>
            <a:xfrm>
              <a:off x="-1962300" y="1583150"/>
              <a:ext cx="225700" cy="225700"/>
            </a:xfrm>
            <a:custGeom>
              <a:avLst/>
              <a:gdLst/>
              <a:ahLst/>
              <a:cxnLst/>
              <a:rect l="l" t="t" r="r" b="b"/>
              <a:pathLst>
                <a:path w="9028" h="9028" fill="none" extrusionOk="0">
                  <a:moveTo>
                    <a:pt x="9028" y="9027"/>
                  </a:moveTo>
                  <a:cubicBezTo>
                    <a:pt x="9028" y="9027"/>
                    <a:pt x="8876" y="0"/>
                    <a:pt x="0" y="0"/>
                  </a:cubicBezTo>
                </a:path>
              </a:pathLst>
            </a:custGeom>
            <a:solidFill>
              <a:schemeClr val="accent1"/>
            </a:solidFill>
            <a:ln w="19000" cap="rnd"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18"/>
            <p:cNvSpPr/>
            <p:nvPr/>
          </p:nvSpPr>
          <p:spPr>
            <a:xfrm>
              <a:off x="-2006375" y="1538300"/>
              <a:ext cx="88925" cy="88925"/>
            </a:xfrm>
            <a:custGeom>
              <a:avLst/>
              <a:gdLst/>
              <a:ahLst/>
              <a:cxnLst/>
              <a:rect l="l" t="t" r="r" b="b"/>
              <a:pathLst>
                <a:path w="3557" h="3557" extrusionOk="0">
                  <a:moveTo>
                    <a:pt x="1763" y="1"/>
                  </a:moveTo>
                  <a:cubicBezTo>
                    <a:pt x="790" y="1"/>
                    <a:pt x="0" y="791"/>
                    <a:pt x="0" y="1794"/>
                  </a:cubicBezTo>
                  <a:cubicBezTo>
                    <a:pt x="0" y="2767"/>
                    <a:pt x="790" y="3557"/>
                    <a:pt x="1763" y="3557"/>
                  </a:cubicBezTo>
                  <a:cubicBezTo>
                    <a:pt x="2766" y="3557"/>
                    <a:pt x="3556" y="2767"/>
                    <a:pt x="3556" y="1794"/>
                  </a:cubicBezTo>
                  <a:cubicBezTo>
                    <a:pt x="3556" y="791"/>
                    <a:pt x="2766" y="1"/>
                    <a:pt x="1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18"/>
            <p:cNvSpPr/>
            <p:nvPr/>
          </p:nvSpPr>
          <p:spPr>
            <a:xfrm>
              <a:off x="-1253325" y="2008675"/>
              <a:ext cx="129200" cy="281950"/>
            </a:xfrm>
            <a:custGeom>
              <a:avLst/>
              <a:gdLst/>
              <a:ahLst/>
              <a:cxnLst/>
              <a:rect l="l" t="t" r="r" b="b"/>
              <a:pathLst>
                <a:path w="5168" h="11278" extrusionOk="0">
                  <a:moveTo>
                    <a:pt x="0" y="1"/>
                  </a:moveTo>
                  <a:lnTo>
                    <a:pt x="0" y="11277"/>
                  </a:lnTo>
                  <a:lnTo>
                    <a:pt x="3009" y="11277"/>
                  </a:lnTo>
                  <a:cubicBezTo>
                    <a:pt x="4164" y="11277"/>
                    <a:pt x="5167" y="10335"/>
                    <a:pt x="5167" y="9119"/>
                  </a:cubicBezTo>
                  <a:lnTo>
                    <a:pt x="5167" y="2159"/>
                  </a:lnTo>
                  <a:cubicBezTo>
                    <a:pt x="5167" y="943"/>
                    <a:pt x="4164" y="1"/>
                    <a:pt x="3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18"/>
            <p:cNvSpPr/>
            <p:nvPr/>
          </p:nvSpPr>
          <p:spPr>
            <a:xfrm>
              <a:off x="-2083900" y="2115050"/>
              <a:ext cx="671025" cy="84375"/>
            </a:xfrm>
            <a:custGeom>
              <a:avLst/>
              <a:gdLst/>
              <a:ahLst/>
              <a:cxnLst/>
              <a:rect l="l" t="t" r="r" b="b"/>
              <a:pathLst>
                <a:path w="26841" h="3375" fill="none" extrusionOk="0">
                  <a:moveTo>
                    <a:pt x="1" y="943"/>
                  </a:moveTo>
                  <a:cubicBezTo>
                    <a:pt x="1" y="943"/>
                    <a:pt x="4712" y="3375"/>
                    <a:pt x="13831" y="3375"/>
                  </a:cubicBezTo>
                  <a:cubicBezTo>
                    <a:pt x="22949" y="3375"/>
                    <a:pt x="26840" y="1"/>
                    <a:pt x="26840" y="1"/>
                  </a:cubicBezTo>
                </a:path>
              </a:pathLst>
            </a:custGeom>
            <a:solidFill>
              <a:schemeClr val="lt2"/>
            </a:solidFill>
            <a:ln w="265950"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18"/>
            <p:cNvSpPr/>
            <p:nvPr/>
          </p:nvSpPr>
          <p:spPr>
            <a:xfrm>
              <a:off x="-2013225" y="2126450"/>
              <a:ext cx="145925" cy="72975"/>
            </a:xfrm>
            <a:custGeom>
              <a:avLst/>
              <a:gdLst/>
              <a:ahLst/>
              <a:cxnLst/>
              <a:rect l="l" t="t" r="r" b="b"/>
              <a:pathLst>
                <a:path w="5837" h="2919" fill="none" extrusionOk="0">
                  <a:moveTo>
                    <a:pt x="1" y="2919"/>
                  </a:moveTo>
                  <a:cubicBezTo>
                    <a:pt x="1" y="1308"/>
                    <a:pt x="1277" y="1"/>
                    <a:pt x="2919" y="1"/>
                  </a:cubicBezTo>
                  <a:cubicBezTo>
                    <a:pt x="4529" y="1"/>
                    <a:pt x="5836" y="1277"/>
                    <a:pt x="5836" y="2919"/>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18"/>
            <p:cNvSpPr/>
            <p:nvPr/>
          </p:nvSpPr>
          <p:spPr>
            <a:xfrm>
              <a:off x="-1657600" y="2131025"/>
              <a:ext cx="146700" cy="72975"/>
            </a:xfrm>
            <a:custGeom>
              <a:avLst/>
              <a:gdLst/>
              <a:ahLst/>
              <a:cxnLst/>
              <a:rect l="l" t="t" r="r" b="b"/>
              <a:pathLst>
                <a:path w="5868" h="2919" fill="none" extrusionOk="0">
                  <a:moveTo>
                    <a:pt x="1" y="2918"/>
                  </a:moveTo>
                  <a:cubicBezTo>
                    <a:pt x="1" y="1338"/>
                    <a:pt x="1308" y="0"/>
                    <a:pt x="2949" y="0"/>
                  </a:cubicBezTo>
                  <a:cubicBezTo>
                    <a:pt x="4590" y="0"/>
                    <a:pt x="5867" y="1277"/>
                    <a:pt x="5867" y="2918"/>
                  </a:cubicBezTo>
                </a:path>
              </a:pathLst>
            </a:custGeom>
            <a:noFill/>
            <a:ln w="19000" cap="rnd"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274"/>
        <p:cNvGrpSpPr/>
        <p:nvPr/>
      </p:nvGrpSpPr>
      <p:grpSpPr>
        <a:xfrm>
          <a:off x="0" y="0"/>
          <a:ext cx="0" cy="0"/>
          <a:chOff x="0" y="0"/>
          <a:chExt cx="0" cy="0"/>
        </a:xfrm>
      </p:grpSpPr>
      <p:sp>
        <p:nvSpPr>
          <p:cNvPr id="2275" name="Google Shape;2275;p1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276" name="Google Shape;2276;p119"/>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these websites:</a:t>
            </a:r>
            <a:endParaRPr/>
          </a:p>
          <a:p>
            <a:pPr marL="0" lvl="0" indent="0" algn="l" rtl="0">
              <a:spcBef>
                <a:spcPts val="0"/>
              </a:spcBef>
              <a:spcAft>
                <a:spcPts val="0"/>
              </a:spcAft>
              <a:buNone/>
            </a:pPr>
            <a:r>
              <a:rPr lang="en" b="1"/>
              <a:t>Vector</a:t>
            </a:r>
            <a:endParaRPr b="1"/>
          </a:p>
          <a:p>
            <a:pPr marL="457200" lvl="0" indent="-317500" algn="l" rtl="0">
              <a:spcBef>
                <a:spcPts val="0"/>
              </a:spcBef>
              <a:spcAft>
                <a:spcPts val="0"/>
              </a:spcAft>
              <a:buSzPts val="1400"/>
              <a:buChar char="●"/>
            </a:pPr>
            <a:r>
              <a:rPr lang="en" u="sng">
                <a:solidFill>
                  <a:schemeClr val="hlink"/>
                </a:solidFill>
                <a:hlinkClick r:id="rId3"/>
              </a:rPr>
              <a:t>Gradient npl illustration</a:t>
            </a:r>
            <a:endParaRPr/>
          </a:p>
          <a:p>
            <a:pPr marL="457200" lvl="0" indent="-317500" algn="l" rtl="0">
              <a:spcBef>
                <a:spcPts val="0"/>
              </a:spcBef>
              <a:spcAft>
                <a:spcPts val="0"/>
              </a:spcAft>
              <a:buSzPts val="1400"/>
              <a:buChar char="●"/>
            </a:pPr>
            <a:r>
              <a:rPr lang="en" u="sng">
                <a:solidFill>
                  <a:schemeClr val="hlink"/>
                </a:solidFill>
                <a:hlinkClick r:id="rId4"/>
              </a:rPr>
              <a:t>Gradient quantum illustration</a:t>
            </a:r>
            <a:endParaRPr/>
          </a:p>
          <a:p>
            <a:pPr marL="457200" lvl="0" indent="-317500" algn="l" rtl="0">
              <a:spcBef>
                <a:spcPts val="0"/>
              </a:spcBef>
              <a:spcAft>
                <a:spcPts val="0"/>
              </a:spcAft>
              <a:buSzPts val="1400"/>
              <a:buChar char="●"/>
            </a:pPr>
            <a:r>
              <a:rPr lang="en" u="sng">
                <a:solidFill>
                  <a:schemeClr val="hlink"/>
                </a:solidFill>
                <a:hlinkClick r:id="rId5"/>
              </a:rPr>
              <a:t>Gradient quantum illustration I</a:t>
            </a:r>
            <a:endParaRPr/>
          </a:p>
          <a:p>
            <a:pPr marL="457200" lvl="0" indent="-317500" algn="l" rtl="0">
              <a:spcBef>
                <a:spcPts val="0"/>
              </a:spcBef>
              <a:spcAft>
                <a:spcPts val="0"/>
              </a:spcAft>
              <a:buSzPts val="1400"/>
              <a:buChar char="●"/>
            </a:pPr>
            <a:r>
              <a:rPr lang="en" u="sng">
                <a:solidFill>
                  <a:schemeClr val="hlink"/>
                </a:solidFill>
                <a:hlinkClick r:id="rId6"/>
              </a:rPr>
              <a:t>Gradient ssl illustration</a:t>
            </a:r>
            <a:endParaRPr/>
          </a:p>
          <a:p>
            <a:pPr marL="457200" lvl="0" indent="-317500" algn="l" rtl="0">
              <a:spcBef>
                <a:spcPts val="0"/>
              </a:spcBef>
              <a:spcAft>
                <a:spcPts val="0"/>
              </a:spcAft>
              <a:buSzPts val="1400"/>
              <a:buChar char="●"/>
            </a:pPr>
            <a:r>
              <a:rPr lang="en" u="sng">
                <a:solidFill>
                  <a:schemeClr val="hlink"/>
                </a:solidFill>
                <a:hlinkClick r:id="rId7"/>
              </a:rPr>
              <a:t>Gradient sql illustration</a:t>
            </a:r>
            <a:endParaRPr/>
          </a:p>
          <a:p>
            <a:pPr marL="457200" lvl="0" indent="-317500" algn="l" rtl="0">
              <a:spcBef>
                <a:spcPts val="0"/>
              </a:spcBef>
              <a:spcAft>
                <a:spcPts val="0"/>
              </a:spcAft>
              <a:buSzPts val="1400"/>
              <a:buChar char="●"/>
            </a:pPr>
            <a:r>
              <a:rPr lang="en" u="sng">
                <a:solidFill>
                  <a:schemeClr val="hlink"/>
                </a:solidFill>
                <a:hlinkClick r:id="rId8"/>
              </a:rPr>
              <a:t>Gradient sql illustration I</a:t>
            </a:r>
            <a:endParaRPr/>
          </a:p>
          <a:p>
            <a:pPr marL="457200" lvl="0" indent="-317500" algn="l" rtl="0">
              <a:spcBef>
                <a:spcPts val="0"/>
              </a:spcBef>
              <a:spcAft>
                <a:spcPts val="0"/>
              </a:spcAft>
              <a:buSzPts val="1400"/>
              <a:buChar char="●"/>
            </a:pPr>
            <a:r>
              <a:rPr lang="en" u="sng">
                <a:solidFill>
                  <a:schemeClr val="hlink"/>
                </a:solidFill>
                <a:hlinkClick r:id="rId9"/>
              </a:rPr>
              <a:t>Gradient npl illustration</a:t>
            </a:r>
            <a:endParaRPr/>
          </a:p>
        </p:txBody>
      </p:sp>
      <p:sp>
        <p:nvSpPr>
          <p:cNvPr id="2277" name="Google Shape;2277;p119"/>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Photos</a:t>
            </a:r>
            <a:endParaRPr/>
          </a:p>
          <a:p>
            <a:pPr marL="457200" lvl="0" indent="-317500" algn="l" rtl="0">
              <a:spcBef>
                <a:spcPts val="0"/>
              </a:spcBef>
              <a:spcAft>
                <a:spcPts val="0"/>
              </a:spcAft>
              <a:buSzPts val="1400"/>
              <a:buChar char="●"/>
            </a:pPr>
            <a:r>
              <a:rPr lang="en" b="0" u="sng">
                <a:solidFill>
                  <a:schemeClr val="hlink"/>
                </a:solidFill>
                <a:hlinkClick r:id="rId10"/>
              </a:rPr>
              <a:t>Woman with phone doing face scan</a:t>
            </a:r>
            <a:endParaRPr b="0"/>
          </a:p>
          <a:p>
            <a:pPr marL="457200" lvl="0" indent="-317500" algn="l" rtl="0">
              <a:spcBef>
                <a:spcPts val="0"/>
              </a:spcBef>
              <a:spcAft>
                <a:spcPts val="0"/>
              </a:spcAft>
              <a:buSzPts val="1400"/>
              <a:buChar char="●"/>
            </a:pPr>
            <a:r>
              <a:rPr lang="en" b="0" u="sng">
                <a:solidFill>
                  <a:schemeClr val="hlink"/>
                </a:solidFill>
                <a:hlinkClick r:id="rId11"/>
              </a:rPr>
              <a:t>Person using ai tool at job</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2"/>
              </a:rPr>
              <a:t>utomatic recognition software analyzing everyday subjects</a:t>
            </a:r>
            <a:endParaRPr b="0"/>
          </a:p>
          <a:p>
            <a:pPr marL="457200" lvl="0" indent="-317500" algn="l" rtl="0">
              <a:spcBef>
                <a:spcPts val="0"/>
              </a:spcBef>
              <a:spcAft>
                <a:spcPts val="0"/>
              </a:spcAft>
              <a:buSzPts val="1400"/>
              <a:buChar char="●"/>
            </a:pPr>
            <a:r>
              <a:rPr lang="en" b="0" u="sng"/>
              <a:t>A</a:t>
            </a:r>
            <a:r>
              <a:rPr lang="en" b="0" u="sng">
                <a:solidFill>
                  <a:schemeClr val="hlink"/>
                </a:solidFill>
                <a:hlinkClick r:id="rId13"/>
              </a:rPr>
              <a:t>utomatic recognition software analyzing everyday subjects</a:t>
            </a:r>
            <a:r>
              <a:rPr lang="en" b="0"/>
              <a:t> I</a:t>
            </a:r>
            <a:endParaRPr b="0"/>
          </a:p>
          <a:p>
            <a:pPr marL="457200" lvl="0" indent="-317500" algn="l" rtl="0">
              <a:spcBef>
                <a:spcPts val="0"/>
              </a:spcBef>
              <a:spcAft>
                <a:spcPts val="0"/>
              </a:spcAft>
              <a:buSzPts val="1400"/>
              <a:buChar char="●"/>
            </a:pPr>
            <a:r>
              <a:rPr lang="en" b="0" u="sng">
                <a:solidFill>
                  <a:schemeClr val="hlink"/>
                </a:solidFill>
                <a:hlinkClick r:id="rId14"/>
              </a:rPr>
              <a:t>Person using ai tool at job</a:t>
            </a:r>
            <a:endParaRPr b="0"/>
          </a:p>
          <a:p>
            <a:pPr marL="0" lvl="0" indent="0" algn="l" rtl="0">
              <a:spcBef>
                <a:spcPts val="0"/>
              </a:spcBef>
              <a:spcAft>
                <a:spcPts val="0"/>
              </a:spcAft>
              <a:buNone/>
            </a:pPr>
            <a:r>
              <a:rPr lang="en"/>
              <a:t>Icons</a:t>
            </a:r>
            <a:endParaRPr/>
          </a:p>
          <a:p>
            <a:pPr marL="457200" lvl="0" indent="-317500" algn="l" rtl="0">
              <a:spcBef>
                <a:spcPts val="0"/>
              </a:spcBef>
              <a:spcAft>
                <a:spcPts val="0"/>
              </a:spcAft>
              <a:buSzPts val="1400"/>
              <a:buChar char="●"/>
            </a:pPr>
            <a:r>
              <a:rPr lang="en" b="0" u="sng">
                <a:solidFill>
                  <a:schemeClr val="hlink"/>
                </a:solidFill>
                <a:hlinkClick r:id="rId15"/>
              </a:rPr>
              <a:t>Icon Pack: Artificial intelligence | Filled</a:t>
            </a:r>
            <a:endParaRPr b="0"/>
          </a:p>
        </p:txBody>
      </p:sp>
    </p:spTree>
  </p:cSld>
  <p:clrMapOvr>
    <a:masterClrMapping/>
  </p:clrMapOvr>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4822</Words>
  <Application>Microsoft Office PowerPoint</Application>
  <PresentationFormat>On-screen Show (16:9)</PresentationFormat>
  <Paragraphs>537</Paragraphs>
  <Slides>99</Slides>
  <Notes>99</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99</vt:i4>
      </vt:variant>
    </vt:vector>
  </HeadingPairs>
  <TitlesOfParts>
    <vt:vector size="111" baseType="lpstr">
      <vt:lpstr>Lato</vt:lpstr>
      <vt:lpstr>Lexend Medium</vt:lpstr>
      <vt:lpstr>Oswald Light</vt:lpstr>
      <vt:lpstr>Roboto</vt:lpstr>
      <vt:lpstr>Lexend</vt:lpstr>
      <vt:lpstr>Lexend SemiBold</vt:lpstr>
      <vt:lpstr>Arial</vt:lpstr>
      <vt:lpstr>Sora</vt:lpstr>
      <vt:lpstr>Lato Light</vt:lpstr>
      <vt:lpstr>Oswald</vt:lpstr>
      <vt:lpstr>Open Sans</vt:lpstr>
      <vt:lpstr>AI Essentials Workshop by Slidesgo</vt:lpstr>
      <vt:lpstr>PHÁT TRIỂN HỆ THỐNG QUẢN LÝ ĐỀ TÀI ĐỒ ÁN CHUYÊN NGÀNH, ĐỒ ÁN TỐT NGHIỆP</vt:lpstr>
      <vt:lpstr>Nội dung</vt:lpstr>
      <vt:lpstr>GIỚI THIỆU ĐỀ TÀI</vt:lpstr>
      <vt:lpstr>THỰC TRẠNG ĐỀ TÀI</vt:lpstr>
      <vt:lpstr>THỰC TRẠNG ĐỀ TÀI</vt:lpstr>
      <vt:lpstr>THỰC TRẠNG ĐỀ TÀI</vt:lpstr>
      <vt:lpstr>MỤC TIÊU ĐỀ TÀI</vt:lpstr>
      <vt:lpstr>PHẠM VI ĐỀ TÀI</vt:lpstr>
      <vt:lpstr>PHÂN TÍCH VÀ THIẾT KẾ HỆ THỐNG</vt:lpstr>
      <vt:lpstr>Kiến thức nền tảng</vt:lpstr>
      <vt:lpstr>Kiến thức nền tảng</vt:lpstr>
      <vt:lpstr>Kiến trúc tổng thể</vt:lpstr>
      <vt:lpstr>PHÂN TÍCH YÊU CẦU CHỨC NĂNG</vt:lpstr>
      <vt:lpstr>PHÂN TÍCH YÊU CẦU PHI CHỨC NĂNG</vt:lpstr>
      <vt:lpstr>USE-CASE DIAGRAM ĐĂNG KÝ ĐỀ TÀI</vt:lpstr>
      <vt:lpstr>USE-CASE DIAGRAM TIẾN ĐỘ ĐỀ TÀI</vt:lpstr>
      <vt:lpstr>USE-CASE DIAGRAM ĐÁNH GIÁ ĐỀ TÀI</vt:lpstr>
      <vt:lpstr>QUY TRÌNH CHÍNH</vt:lpstr>
      <vt:lpstr>THIẾT KẾ CƠ SỞ DỮ LIỆU Ý NIỆM</vt:lpstr>
      <vt:lpstr>CƠ SỞ DỮ LIỆU VẬT LÝ</vt:lpstr>
      <vt:lpstr>THIẾT KẾ CƠ SỞ DỮ LIỆU</vt:lpstr>
      <vt:lpstr>HIỆN THỰC VÀ KIỂM THỬ HỆ THỐNG</vt:lpstr>
      <vt:lpstr>HIỆN THỰC HỆ THỐNG</vt:lpstr>
      <vt:lpstr>KIỂM THỬ HỆ THỐNG</vt:lpstr>
      <vt:lpstr>PowerPoint Presentation</vt:lpstr>
      <vt:lpstr>PowerPoint Presentation</vt:lpstr>
      <vt:lpstr>PowerPoint Presentation</vt:lpstr>
      <vt:lpstr>KIỂM THỬ HỆ THỐNG</vt:lpstr>
      <vt:lpstr>PowerPoint Presentation</vt:lpstr>
      <vt:lpstr>PowerPoint Presentation</vt:lpstr>
      <vt:lpstr>PowerPoint Presentation</vt:lpstr>
      <vt:lpstr>PowerPoint Presentation</vt:lpstr>
      <vt:lpstr>TỔNG KẾT - ĐÁNH GIÁ</vt:lpstr>
      <vt:lpstr>KẾT QUẢ ĐẠT ĐƯỢC</vt:lpstr>
      <vt:lpstr>Mở rộng phạm vi triển khai cho nhiều khoa, nhiều trường</vt:lpstr>
      <vt:lpstr>CẢM ƠN THẦY VÀ CÁC BẠN ĐÃ LẮNG NGHE!</vt:lpstr>
      <vt:lpstr>THỰC TRẠNG ĐỀ TÀI</vt:lpstr>
      <vt:lpstr>BÀI TOÁN PHÂN LOẠI VĂN BẢN</vt:lpstr>
      <vt:lpstr>BÀI TOÁN PHÂN LOẠI VĂN BẢN</vt:lpstr>
      <vt:lpstr>BÀI TOÁN PHÂN LOẠI VĂN BẢN</vt:lpstr>
      <vt:lpstr>SINH BIỂU MẪU TỪ MÔ TẢ</vt:lpstr>
      <vt:lpstr>SINH BIỂU MẪU TỪ MÔ TẢ</vt:lpstr>
      <vt:lpstr>Các phương pháp tiếp cận trong chuẩn hóa hình ảnh </vt:lpstr>
      <vt:lpstr>Các phương pháp tiếp cận trong định vị</vt:lpstr>
      <vt:lpstr>Các phương pháp tiếp cận phân tích cấu trúc văn bản</vt:lpstr>
      <vt:lpstr>Các phương pháp tiếp cận phân tích cấu trúc văn bản</vt:lpstr>
      <vt:lpstr>Các phương pháp tiếp cận phân tích cấu trúc văn bản</vt:lpstr>
      <vt:lpstr>Các phương pháp tiếp cận phân tích cấu trúc văn bản</vt:lpstr>
      <vt:lpstr>Các phương pháp tiếp cận phân tích cấu trúc văn bản</vt:lpstr>
      <vt:lpstr>Validation</vt:lpstr>
      <vt:lpstr>Validation</vt:lpstr>
      <vt:lpstr>Validation</vt:lpstr>
      <vt:lpstr>Validation</vt:lpstr>
      <vt:lpstr>Validation</vt:lpstr>
      <vt:lpstr>Kiểu dữ liệu: Trắc nghiệm</vt:lpstr>
      <vt:lpstr>Kiểu dữ liệu Ô đánh dấu</vt:lpstr>
      <vt:lpstr>Kiểu dữ liệu Ô đánh dấu</vt:lpstr>
      <vt:lpstr>Kiểu dữ liệu liên kết</vt:lpstr>
      <vt:lpstr>Kiểu dữ liệu liên kết</vt:lpstr>
      <vt:lpstr>Kiểu dữ liệu File</vt:lpstr>
      <vt:lpstr>Kiểu dữ liệu Bảng</vt:lpstr>
      <vt:lpstr>Các phương pháp tiếp cận phân tích cấu trúc văn bản</vt:lpstr>
      <vt:lpstr>THIẾT KẾ CƠ SỞ DỮ LIỆU VẬT LÝ</vt:lpstr>
      <vt:lpstr>THỰC TRẠNG ĐỀ TÀI</vt:lpstr>
      <vt:lpstr>ĐÓNG GÓP CỦA HỆ THỐNG</vt:lpstr>
      <vt:lpstr>THỰC TRẠNG ĐỀ TÀI</vt:lpstr>
      <vt:lpstr>SINH BIỂU MẪU TỪ MÔ TẢ</vt:lpstr>
      <vt:lpstr>SINH BIỂU MẪU TỪ MÔ TẢ</vt:lpstr>
      <vt:lpstr>SINH BIỂU MẪU TỪ MÔ TẢ</vt:lpstr>
      <vt:lpstr>PowerPoint Presentation</vt:lpstr>
      <vt:lpstr>9h 55m 23s</vt:lpstr>
      <vt:lpstr>Introduction</vt:lpstr>
      <vt:lpstr>—Someone Famous</vt:lpstr>
      <vt:lpstr>Introduction to AI</vt:lpstr>
      <vt:lpstr>AI and ethics</vt:lpstr>
      <vt:lpstr>AI and society</vt:lpstr>
      <vt:lpstr>Examples</vt:lpstr>
      <vt:lpstr>AI and business</vt:lpstr>
      <vt:lpstr>A picture always reinforces  the concept</vt:lpstr>
      <vt:lpstr>4,498,300,000</vt:lpstr>
      <vt:lpstr>Awesome words</vt:lpstr>
      <vt:lpstr>A picture is worth a thousand words</vt:lpstr>
      <vt:lpstr>Improve your cybersecurity for AI</vt:lpstr>
      <vt:lpstr>KWL (brainstorming)</vt:lpstr>
      <vt:lpstr>Advanced threat detection</vt:lpstr>
      <vt:lpstr>AI and transportation</vt:lpstr>
      <vt:lpstr>Steps to apply AI in schools</vt:lpstr>
      <vt:lpstr>Classification of AI</vt:lpstr>
      <vt:lpstr>Cause and effect </vt:lpstr>
      <vt:lpstr>Theory of mind</vt:lpstr>
      <vt:lpstr>Evolution of AI</vt:lpstr>
      <vt:lpstr>Parts and whole</vt:lpstr>
      <vt:lpstr>Evolution of domestic AI</vt:lpstr>
      <vt:lpstr>Where is AI being studied</vt:lpstr>
      <vt:lpstr>Mockups</vt:lpstr>
      <vt:lpstr>Thanks!</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Quang Tí</cp:lastModifiedBy>
  <cp:revision>4</cp:revision>
  <dcterms:modified xsi:type="dcterms:W3CDTF">2025-10-08T23:40:29Z</dcterms:modified>
</cp:coreProperties>
</file>